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282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8"/>
    <p:restoredTop sz="94709"/>
  </p:normalViewPr>
  <p:slideViewPr>
    <p:cSldViewPr snapToGrid="0">
      <p:cViewPr varScale="1">
        <p:scale>
          <a:sx n="131" d="100"/>
          <a:sy n="131" d="100"/>
        </p:scale>
        <p:origin x="19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7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1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7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7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1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4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11/14/24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9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1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0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5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11/14/24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0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frankelavsky/intro-to-web-frameworks-bar-char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act.dev/" TargetMode="External"/><Relationship Id="rId2" Type="http://schemas.openxmlformats.org/officeDocument/2006/relationships/hyperlink" Target="https://jquer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chrome.com/docs/devtoo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2023.stateofjs.com/en-US/libraries/front-end-framework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Quer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983374-3839-4F06-972D-B4C3CF23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E3EA8-971D-42CD-A12A-4926A616AD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258" r="-2" b="-2"/>
          <a:stretch/>
        </p:blipFill>
        <p:spPr>
          <a:xfrm>
            <a:off x="4285860" y="10"/>
            <a:ext cx="7906139" cy="6857989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592970" cy="6858000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FD3EC-E2C8-B500-633A-C6DC7979D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613" y="1122363"/>
            <a:ext cx="3541909" cy="238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SSUI F24 Lab 11: Web Frameworks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9CCD0-AAE9-D382-84E9-FA91000C1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613" y="3602038"/>
            <a:ext cx="3541909" cy="2387600"/>
          </a:xfrm>
        </p:spPr>
        <p:txBody>
          <a:bodyPr>
            <a:normAutofit/>
          </a:bodyPr>
          <a:lstStyle/>
          <a:p>
            <a:r>
              <a:rPr lang="en-US" dirty="0"/>
              <a:t>Frank Elavsky, 11-14-24</a:t>
            </a:r>
          </a:p>
        </p:txBody>
      </p:sp>
    </p:spTree>
    <p:extLst>
      <p:ext uri="{BB962C8B-B14F-4D97-AF65-F5344CB8AC3E}">
        <p14:creationId xmlns:p14="http://schemas.microsoft.com/office/powerpoint/2010/main" val="1617676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027E9-D2C7-E7E2-9042-BBBDB9A04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F5FD-12B8-5D49-16FD-2FBD4DB2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Declarative: </a:t>
            </a:r>
            <a:r>
              <a:rPr lang="en-US" i="1" dirty="0"/>
              <a:t>what</a:t>
            </a:r>
            <a:r>
              <a:rPr lang="en-US" dirty="0"/>
              <a:t> do you want? (rather than </a:t>
            </a:r>
            <a:r>
              <a:rPr lang="en-US" i="1" dirty="0"/>
              <a:t>how</a:t>
            </a:r>
            <a:r>
              <a:rPr lang="en-US" dirty="0"/>
              <a:t>) </a:t>
            </a:r>
          </a:p>
        </p:txBody>
      </p:sp>
      <p:pic>
        <p:nvPicPr>
          <p:cNvPr id="6146" name="Picture 2" descr="The Perfect Salad | Jessica Marcus Nutrition">
            <a:extLst>
              <a:ext uri="{FF2B5EF4-FFF2-40B4-BE49-F238E27FC236}">
                <a16:creationId xmlns:a16="http://schemas.microsoft.com/office/drawing/2014/main" id="{97E6BEF2-09AD-4EC8-3A0E-025A831B0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6"/>
          <a:stretch/>
        </p:blipFill>
        <p:spPr bwMode="auto">
          <a:xfrm>
            <a:off x="2667000" y="1507786"/>
            <a:ext cx="6858000" cy="53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1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D3564-2BDC-01FF-E5C5-A2CCA607D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0FD14-99DF-C230-44EA-374D1340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10" y="267044"/>
            <a:ext cx="109728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Svelte (2016)</a:t>
            </a:r>
            <a:br>
              <a:rPr lang="en-US" dirty="0"/>
            </a:br>
            <a:r>
              <a:rPr lang="en-US" dirty="0"/>
              <a:t>(The one everyone tells me I should try)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B4FAF-5FDB-8288-04EE-ACCC2BFE1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10" y="1592607"/>
            <a:ext cx="10475068" cy="51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2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872A-59DB-8E0B-0383-9F3FF543A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working repo from today (using React)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6F300-0FBD-351C-73AE-229B3C000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https://github.com/frankelavsky/intro-to-web-frameworks-bar-chart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57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BBA1-B9A7-84D7-2643-36B5B49A1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8073E-3174-7966-4E89-B9B280E66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jQuery: </a:t>
            </a:r>
            <a:r>
              <a:rPr lang="en-US" dirty="0">
                <a:hlinkClick r:id="rId2"/>
              </a:rPr>
              <a:t>https://jquery.com/</a:t>
            </a:r>
            <a:r>
              <a:rPr lang="en-US" dirty="0"/>
              <a:t> </a:t>
            </a:r>
          </a:p>
          <a:p>
            <a:endParaRPr lang="en-US" b="1" dirty="0"/>
          </a:p>
          <a:p>
            <a:r>
              <a:rPr lang="en-US" b="1" dirty="0"/>
              <a:t>React: </a:t>
            </a:r>
            <a:r>
              <a:rPr lang="en-US" dirty="0">
                <a:hlinkClick r:id="rId3"/>
              </a:rPr>
              <a:t>https://react.dev/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Svelte: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https://developer.chrome.com/docs/devtools</a:t>
            </a:r>
            <a:r>
              <a:rPr lang="en-US" dirty="0"/>
              <a:t>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832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A81FD-8312-D8D9-98D8-CAB800546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C25C58-CE9E-6201-4B67-CE3CE0391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33" y="126459"/>
            <a:ext cx="11449134" cy="6133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6C3467-324D-A090-0A5B-10E0E2D6B763}"/>
              </a:ext>
            </a:extLst>
          </p:cNvPr>
          <p:cNvSpPr txBox="1"/>
          <p:nvPr/>
        </p:nvSpPr>
        <p:spPr>
          <a:xfrm>
            <a:off x="2435968" y="6362209"/>
            <a:ext cx="732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https://2023.stateofjs.com/en-US/libraries/front-end-frameworks/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010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ABCF8-7B8B-A988-7F8C-CFAC9E4FC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FE501-6E7C-47FE-F61D-CF7BD3F3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jQuery (2006)</a:t>
            </a:r>
            <a:br>
              <a:rPr lang="en-US" dirty="0"/>
            </a:br>
            <a:r>
              <a:rPr lang="en-US" dirty="0"/>
              <a:t>Still used in over 70% of websites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239E3-2D97-2B22-F14C-5FB8D10DE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83347"/>
            <a:ext cx="6898532" cy="46116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DB17DC-CEE8-5224-851E-F74516BCDFE7}"/>
              </a:ext>
            </a:extLst>
          </p:cNvPr>
          <p:cNvSpPr txBox="1"/>
          <p:nvPr/>
        </p:nvSpPr>
        <p:spPr>
          <a:xfrm>
            <a:off x="7603333" y="6125681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https://en.wikipedia.org/wiki/JQuery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3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3402C-99FD-CE37-881E-CC21F9AA9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F696-1E22-7567-950E-FEF469F3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jQuery (2006)</a:t>
            </a:r>
            <a:br>
              <a:rPr lang="en-US" dirty="0"/>
            </a:br>
            <a:r>
              <a:rPr lang="en-US" dirty="0"/>
              <a:t>Syntax: Imperative, property-chaining</a:t>
            </a:r>
          </a:p>
        </p:txBody>
      </p:sp>
      <p:pic>
        <p:nvPicPr>
          <p:cNvPr id="1026" name="Picture 2" descr="Simple jQuery Based Syntax Highlighter - Highlight">
            <a:extLst>
              <a:ext uri="{FF2B5EF4-FFF2-40B4-BE49-F238E27FC236}">
                <a16:creationId xmlns:a16="http://schemas.microsoft.com/office/drawing/2014/main" id="{A78B82D5-972C-9B89-BD30-41B42035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3347"/>
            <a:ext cx="6350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83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F96D2-B5D0-C5B9-6A78-F767B43E8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CED2-FB48-6CAF-9E07-5B3521BC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React (2013)</a:t>
            </a:r>
            <a:br>
              <a:rPr lang="en-US" dirty="0"/>
            </a:br>
            <a:r>
              <a:rPr lang="en-US" dirty="0"/>
              <a:t>Current major web “framework”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C640D-DA56-3071-7E6D-A1BABC51C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26324"/>
            <a:ext cx="7772400" cy="39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6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B438C-3AFB-2248-DD09-4C9EB0BDA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5779-CBA3-8A53-1708-D93EFB40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React (2013)</a:t>
            </a:r>
            <a:br>
              <a:rPr lang="en-US" dirty="0"/>
            </a:br>
            <a:r>
              <a:rPr lang="en-US" sz="4000" dirty="0"/>
              <a:t>Declarative, </a:t>
            </a:r>
            <a:r>
              <a:rPr lang="en-US" sz="4000" dirty="0" err="1"/>
              <a:t>jsx</a:t>
            </a:r>
            <a:r>
              <a:rPr lang="en-US" sz="4000" dirty="0"/>
              <a:t>/</a:t>
            </a:r>
            <a:r>
              <a:rPr lang="en-US" sz="4000" dirty="0" err="1"/>
              <a:t>tsx</a:t>
            </a:r>
            <a:r>
              <a:rPr lang="en-US" sz="4000" dirty="0"/>
              <a:t>, component-based, virtual </a:t>
            </a:r>
            <a:r>
              <a:rPr lang="en-US" sz="4000" dirty="0" err="1"/>
              <a:t>dom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FF0F6B-44F4-1391-3175-9C7674103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2687"/>
            <a:ext cx="71501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0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56FF6-3D85-77EC-03B3-4D2D451EB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C9953-C473-5A47-545B-372F57FE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React (2006)</a:t>
            </a:r>
            <a:br>
              <a:rPr lang="en-US" dirty="0"/>
            </a:br>
            <a:r>
              <a:rPr lang="en-US" sz="4000" dirty="0"/>
              <a:t>Declarative, </a:t>
            </a:r>
            <a:r>
              <a:rPr lang="en-US" sz="4000" dirty="0" err="1"/>
              <a:t>jsx</a:t>
            </a:r>
            <a:r>
              <a:rPr lang="en-US" sz="4000" dirty="0"/>
              <a:t>/</a:t>
            </a:r>
            <a:r>
              <a:rPr lang="en-US" sz="4000" dirty="0" err="1"/>
              <a:t>tsx</a:t>
            </a:r>
            <a:r>
              <a:rPr lang="en-US" sz="4000" dirty="0"/>
              <a:t>, component-based, virtual </a:t>
            </a:r>
            <a:r>
              <a:rPr lang="en-US" sz="4000" dirty="0" err="1"/>
              <a:t>dom</a:t>
            </a:r>
            <a:endParaRPr lang="en-US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ABE5A533-C323-0EE6-386A-A3EE92E7E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3347"/>
            <a:ext cx="12192000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7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82C95-0A11-1CF1-ACE6-9A0273685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6AB4-A2BD-BA92-B759-E52EEB9B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Declarative vs Imperative</a:t>
            </a:r>
          </a:p>
        </p:txBody>
      </p:sp>
      <p:pic>
        <p:nvPicPr>
          <p:cNvPr id="4098" name="Picture 2" descr="Declarative Over Imperative Style - React For Beginners [4]">
            <a:extLst>
              <a:ext uri="{FF2B5EF4-FFF2-40B4-BE49-F238E27FC236}">
                <a16:creationId xmlns:a16="http://schemas.microsoft.com/office/drawing/2014/main" id="{DA15264D-1083-5089-AAEA-83DCCA85C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1"/>
          <a:stretch/>
        </p:blipFill>
        <p:spPr bwMode="auto">
          <a:xfrm>
            <a:off x="758758" y="1883347"/>
            <a:ext cx="10674484" cy="48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967150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DarkSeedLeftStep">
      <a:dk1>
        <a:srgbClr val="000000"/>
      </a:dk1>
      <a:lt1>
        <a:srgbClr val="FFFFFF"/>
      </a:lt1>
      <a:dk2>
        <a:srgbClr val="1B2130"/>
      </a:dk2>
      <a:lt2>
        <a:srgbClr val="F0F3F2"/>
      </a:lt2>
      <a:accent1>
        <a:srgbClr val="D73864"/>
      </a:accent1>
      <a:accent2>
        <a:srgbClr val="C62794"/>
      </a:accent2>
      <a:accent3>
        <a:srgbClr val="C738D7"/>
      </a:accent3>
      <a:accent4>
        <a:srgbClr val="7327C6"/>
      </a:accent4>
      <a:accent5>
        <a:srgbClr val="4238D7"/>
      </a:accent5>
      <a:accent6>
        <a:srgbClr val="275FC6"/>
      </a:accent6>
      <a:hlink>
        <a:srgbClr val="7158C7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178</Words>
  <Application>Microsoft Macintosh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Avenir Next LT Pro</vt:lpstr>
      <vt:lpstr>Posterama</vt:lpstr>
      <vt:lpstr>SplashVTI</vt:lpstr>
      <vt:lpstr>SSUI F24 Lab 11: Web Frameworks</vt:lpstr>
      <vt:lpstr>Resources</vt:lpstr>
      <vt:lpstr>PowerPoint Presentation</vt:lpstr>
      <vt:lpstr>jQuery (2006) Still used in over 70% of websites</vt:lpstr>
      <vt:lpstr>jQuery (2006) Syntax: Imperative, property-chaining</vt:lpstr>
      <vt:lpstr>React (2013) Current major web “framework”</vt:lpstr>
      <vt:lpstr>React (2013) Declarative, jsx/tsx, component-based, virtual dom</vt:lpstr>
      <vt:lpstr>React (2006) Declarative, jsx/tsx, component-based, virtual dom</vt:lpstr>
      <vt:lpstr>Declarative vs Imperative</vt:lpstr>
      <vt:lpstr>Declarative: what do you want? (rather than how) </vt:lpstr>
      <vt:lpstr>Svelte (2016) (The one everyone tells me I should try)</vt:lpstr>
      <vt:lpstr>Our working repo from today (using React)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frankelavsky@gmail.com</dc:creator>
  <cp:lastModifiedBy>Frank Elavsky</cp:lastModifiedBy>
  <cp:revision>16</cp:revision>
  <dcterms:created xsi:type="dcterms:W3CDTF">2024-08-28T18:19:53Z</dcterms:created>
  <dcterms:modified xsi:type="dcterms:W3CDTF">2024-11-14T21:57:12Z</dcterms:modified>
</cp:coreProperties>
</file>