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352" r:id="rId4"/>
    <p:sldId id="357" r:id="rId5"/>
    <p:sldId id="358" r:id="rId6"/>
    <p:sldId id="359" r:id="rId7"/>
    <p:sldId id="361" r:id="rId8"/>
    <p:sldId id="362" r:id="rId9"/>
    <p:sldId id="391" r:id="rId10"/>
    <p:sldId id="364" r:id="rId11"/>
    <p:sldId id="365" r:id="rId12"/>
    <p:sldId id="366" r:id="rId13"/>
    <p:sldId id="336" r:id="rId14"/>
    <p:sldId id="393" r:id="rId15"/>
    <p:sldId id="317" r:id="rId16"/>
    <p:sldId id="261" r:id="rId17"/>
    <p:sldId id="318" r:id="rId18"/>
    <p:sldId id="395" r:id="rId19"/>
    <p:sldId id="262" r:id="rId20"/>
    <p:sldId id="397" r:id="rId21"/>
    <p:sldId id="399" r:id="rId22"/>
    <p:sldId id="398" r:id="rId23"/>
    <p:sldId id="396" r:id="rId24"/>
    <p:sldId id="400" r:id="rId25"/>
    <p:sldId id="394" r:id="rId26"/>
    <p:sldId id="263" r:id="rId27"/>
    <p:sldId id="265" r:id="rId28"/>
    <p:sldId id="310" r:id="rId29"/>
    <p:sldId id="311" r:id="rId30"/>
    <p:sldId id="312" r:id="rId31"/>
    <p:sldId id="401" r:id="rId32"/>
    <p:sldId id="402" r:id="rId33"/>
    <p:sldId id="260" r:id="rId34"/>
    <p:sldId id="268" r:id="rId35"/>
    <p:sldId id="269" r:id="rId36"/>
    <p:sldId id="270" r:id="rId37"/>
    <p:sldId id="273" r:id="rId38"/>
    <p:sldId id="314" r:id="rId39"/>
    <p:sldId id="313" r:id="rId40"/>
    <p:sldId id="315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307" r:id="rId64"/>
    <p:sldId id="308" r:id="rId65"/>
  </p:sldIdLst>
  <p:sldSz cx="24384000" cy="13716000"/>
  <p:notesSz cx="6858000" cy="9144000"/>
  <p:embeddedFontLst>
    <p:embeddedFont>
      <p:font typeface="Helvetica Neue" panose="02000503000000020004" pitchFamily="2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isBltfc2VZozsU8nv5Hzzrby6X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k Mor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/>
    <p:restoredTop sz="94675"/>
  </p:normalViewPr>
  <p:slideViewPr>
    <p:cSldViewPr snapToGrid="0" snapToObjects="1">
      <p:cViewPr varScale="1">
        <p:scale>
          <a:sx n="70" d="100"/>
          <a:sy n="70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1-10T22:06:04.452" idx="1">
    <p:pos x="523" y="747"/>
    <p:text>Students may now know how to do this so could be valuable to demo it.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RrR-N4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Common, the way most people do this 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583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42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41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how do designers, developers, and creators of visualizations know whether something they’ve made is accessible or not for people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370441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how do designers, developers, and creators of visualizations know whether something they’ve made is accessible or not for people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101965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35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04eaf2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04eaf235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04eaf2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04eaf235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174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how do designers, developers, and creators of visualizations know whether something they’ve made is accessible or not for people with disabilities?</a:t>
            </a:r>
          </a:p>
        </p:txBody>
      </p:sp>
    </p:spTree>
    <p:extLst>
      <p:ext uri="{BB962C8B-B14F-4D97-AF65-F5344CB8AC3E}">
        <p14:creationId xmlns:p14="http://schemas.microsoft.com/office/powerpoint/2010/main" val="254833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868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87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49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332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855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400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104eaf23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104eaf235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173433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173433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401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173433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173433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3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234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616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436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975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104eaf23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104eaf235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104eaf23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0104eaf235_0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04eaf23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104eaf235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104eaf2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104eaf235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5828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59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599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04eaf23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104eaf235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0637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104eaf23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104eaf235_1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117343390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117343390_0_2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11734339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11734339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https://projects.susielu.com/viz-palette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11734339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011734339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11734339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011734339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11734339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11734339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11734339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117343390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11734339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0117343390_0_2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04eaf23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0104eaf235_1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5118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117343390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117343390_0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11734339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11734339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173433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01173433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11734339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011734339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011734339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011734339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11734339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0117343390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104eaf23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104eaf235_1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11734339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0117343390_0_3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32af637055b354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32af637055b354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2af637055b3545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2af637055b3545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2273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2af637055b354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32af637055b3545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2af637055b3545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32af637055b3545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11734339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117343390_0_3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104eaf235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104eaf235_1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117343390_0_3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1011734339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21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53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104eaf2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104eaf235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Common, the way most people do this 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721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dig.cmu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dig.cmu.edu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9" descr="DIG-ligh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79759" y="9027953"/>
            <a:ext cx="2664105" cy="270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 b="0" i="0" u="sng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4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 Full">
  <p:cSld name="Title, Bullets &amp; Photo Ful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>
            <a:spLocks noGrp="1"/>
          </p:cNvSpPr>
          <p:nvPr>
            <p:ph type="pic" idx="3"/>
          </p:nvPr>
        </p:nvSpPr>
        <p:spPr>
          <a:xfrm>
            <a:off x="10985575" y="-2058461"/>
            <a:ext cx="13398049" cy="17864066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Alt">
  <p:cSld name="Title Only Al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1753923" y="1456422"/>
            <a:ext cx="20876153" cy="771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2"/>
          </p:nvPr>
        </p:nvSpPr>
        <p:spPr>
          <a:xfrm>
            <a:off x="1753923" y="9840155"/>
            <a:ext cx="17453045" cy="147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3"/>
          </p:nvPr>
        </p:nvSpPr>
        <p:spPr>
          <a:xfrm>
            <a:off x="1753923" y="11437453"/>
            <a:ext cx="17453045" cy="147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4800"/>
              <a:buFont typeface="Helvetica Neue"/>
              <a:buNone/>
              <a:defRPr>
                <a:solidFill>
                  <a:srgbClr val="5E5E5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19674227" y="9378146"/>
            <a:ext cx="2965450" cy="39539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6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6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bg>
      <p:bgPr>
        <a:solidFill>
          <a:srgbClr val="00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117343390_0_1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0117343390_0_11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marL="914400" lvl="1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marL="1371600" lvl="2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marL="1828800" lvl="3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marL="3200400" lvl="6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marL="3657600" lvl="7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marL="4114800" lvl="8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0117343390_0_11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117343390_0_227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0117343390_0_227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marL="914400" lvl="1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marL="1371600" lvl="2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marL="1828800" lvl="3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marL="3200400" lvl="6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marL="3657600" lvl="7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marL="4114800" lvl="8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0117343390_0_22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/>
            </a:lvl1pPr>
          </a:lstStyle>
          <a:p>
            <a:r>
              <a:t>Section Title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6170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">
  <p:cSld name="Title Alt">
    <p:bg>
      <p:bgPr>
        <a:solidFill>
          <a:srgbClr val="882125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2" descr="DIG-dark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79759" y="9027953"/>
            <a:ext cx="2664105" cy="27063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lang="en-US" sz="3600" b="0" i="0" u="sng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4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Bottom">
  <p:cSld name="Title &amp; Photo Botto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>
            <a:spLocks noGrp="1"/>
          </p:cNvSpPr>
          <p:nvPr>
            <p:ph type="pic" idx="2"/>
          </p:nvPr>
        </p:nvSpPr>
        <p:spPr>
          <a:xfrm>
            <a:off x="-96224" y="-9193425"/>
            <a:ext cx="24576450" cy="3276860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lt">
  <p:cSld name="Bullets A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1206500" y="1211484"/>
            <a:ext cx="21971000" cy="1129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xle-lab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visa.com/pages/chart-components" TargetMode="External"/><Relationship Id="rId3" Type="http://schemas.openxmlformats.org/officeDocument/2006/relationships/hyperlink" Target="https://www.frank.computer/" TargetMode="External"/><Relationship Id="rId7" Type="http://schemas.openxmlformats.org/officeDocument/2006/relationships/hyperlink" Target="https://chartability.fizz.stud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3.org/groups/wg/aria/participants#:~:text=Frank%20Elavsky" TargetMode="External"/><Relationship Id="rId5" Type="http://schemas.openxmlformats.org/officeDocument/2006/relationships/hyperlink" Target="https://github.com/dataviza11y" TargetMode="External"/><Relationship Id="rId4" Type="http://schemas.openxmlformats.org/officeDocument/2006/relationships/hyperlink" Target="https://machinelearning.apple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disabilities/convention-on-the-rights-of-persons-with-disabilities/article-9-accessibility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un.org/development/desa/disabilities/convention-on-the-rights-of-persons-with-disabilities/article-10-right-to-life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microsoft.com/download/b/0/d/b0d4bf87-09ce-4417-8f28-d60703d672ed/inclusive_toolkit_manual_final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cm.acm.org/magazines/2018/6/228034-ability-based-design/fulltex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atrisbian/status/1324427612723253250?s=2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JgbRFzKLKeahrGv7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blog.datawrapper.de/colorblindness-part2/" TargetMode="Externa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ightingale/writing-alt-text-for-data-visualization-2a218ef43f81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nightingale/writing-alt-text-for-data-visualization-2a218ef43f81" TargetMode="External"/><Relationship Id="rId5" Type="http://schemas.openxmlformats.org/officeDocument/2006/relationships/hyperlink" Target="https://observablehq.com/@frankelavsky/no-use-of-color-alone-in-data-visualization" TargetMode="External"/><Relationship Id="rId4" Type="http://schemas.openxmlformats.org/officeDocument/2006/relationships/hyperlink" Target="https://projects.susielu.com/viz-palett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.github.io/vega-lite/examples/selection_heatmap.html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blehq.com/@frankelavsky/experimental-color-scale-texture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anieevergreen.com/strong-titles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mingwayapp.com/" TargetMode="External"/><Relationship Id="rId4" Type="http://schemas.openxmlformats.org/officeDocument/2006/relationships/hyperlink" Target="https://developer.mozilla.org/en-US/docs/Learn/HTML/Tables/Advanced#the_scope_attribute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taviza11y/resources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hartability.fizz.studio/" TargetMode="External"/><Relationship Id="rId4" Type="http://schemas.openxmlformats.org/officeDocument/2006/relationships/hyperlink" Target="https://twitter.com/FrankElavsk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body" idx="1"/>
          </p:nvPr>
        </p:nvSpPr>
        <p:spPr>
          <a:xfrm>
            <a:off x="1201340" y="11383083"/>
            <a:ext cx="18279910" cy="154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Frank Elavsky, PhD student at Carnegie Mellon University</a:t>
            </a:r>
            <a:endParaRPr dirty="0"/>
          </a:p>
        </p:txBody>
      </p:sp>
      <p:sp>
        <p:nvSpPr>
          <p:cNvPr id="125" name="Google Shape;125;p1"/>
          <p:cNvSpPr txBox="1">
            <a:spLocks noGrp="1"/>
          </p:cNvSpPr>
          <p:nvPr>
            <p:ph type="ctrTitle" idx="4294967295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en-US" sz="1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Visualization Accessibility</a:t>
            </a:r>
            <a:endParaRPr dirty="0"/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4294967295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en-US" sz="5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Thinking about data visualization for people with disabilities.</a:t>
            </a:r>
            <a:endParaRPr dirty="0"/>
          </a:p>
        </p:txBody>
      </p:sp>
      <p:sp>
        <p:nvSpPr>
          <p:cNvPr id="127" name="Google Shape;127;p1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Invited Talk, Northwestern </a:t>
            </a:r>
            <a:r>
              <a:rPr lang="en-US" sz="3600" dirty="0" err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MSiA</a:t>
            </a:r>
            <a:r>
              <a:rPr lang="en-US" sz="360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Jan 2023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5772-526D-683E-5753-29BB840D035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axle-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lab.com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A4593D-4F7B-D5C4-FF2F-6701E8E7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572" y="1701841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knowledgeable “specialist” intervenes</a:t>
            </a:r>
          </a:p>
        </p:txBody>
      </p:sp>
      <p:sp>
        <p:nvSpPr>
          <p:cNvPr id="3" name="Google Shape;505;g10104eaf235_1_87">
            <a:extLst>
              <a:ext uri="{FF2B5EF4-FFF2-40B4-BE49-F238E27FC236}">
                <a16:creationId xmlns:a16="http://schemas.microsoft.com/office/drawing/2014/main" id="{6BFBA10E-B7CD-8ACF-2D9B-C5733B7C0CE3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94F0-9C54-B5A0-CE6E-E586BBE084AD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10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12" name="Google Shape;499;g10104eaf235_1_87">
            <a:extLst>
              <a:ext uri="{FF2B5EF4-FFF2-40B4-BE49-F238E27FC236}">
                <a16:creationId xmlns:a16="http://schemas.microsoft.com/office/drawing/2014/main" id="{A01443A5-E4EC-E31F-D0BB-7BCB6D46075F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98728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Creators</a:t>
            </a:r>
            <a:endParaRPr sz="55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152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5E5E5E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change our systems, laws, and environments</a:t>
            </a:r>
          </a:p>
        </p:txBody>
      </p:sp>
      <p:sp>
        <p:nvSpPr>
          <p:cNvPr id="2" name="Google Shape;505;g10104eaf235_1_87">
            <a:extLst>
              <a:ext uri="{FF2B5EF4-FFF2-40B4-BE49-F238E27FC236}">
                <a16:creationId xmlns:a16="http://schemas.microsoft.com/office/drawing/2014/main" id="{71779EC4-E9DC-24F6-AB80-6E8927D76779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48A169-0353-3414-BF92-A9ABF57733BA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11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7" name="Google Shape;499;g10104eaf235_1_87">
            <a:extLst>
              <a:ext uri="{FF2B5EF4-FFF2-40B4-BE49-F238E27FC236}">
                <a16:creationId xmlns:a16="http://schemas.microsoft.com/office/drawing/2014/main" id="{76EECA98-D40A-DB0A-F72D-4A9547E1A298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327382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Creators</a:t>
            </a:r>
            <a:endParaRPr sz="5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5E5E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rgbClr val="5E5E5E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b="1" dirty="0"/>
              <a:t>Tools</a:t>
            </a:r>
            <a:endParaRPr sz="5500" b="1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give creators better tools</a:t>
            </a:r>
          </a:p>
        </p:txBody>
      </p:sp>
      <p:sp>
        <p:nvSpPr>
          <p:cNvPr id="2" name="Google Shape;505;g10104eaf235_1_87">
            <a:extLst>
              <a:ext uri="{FF2B5EF4-FFF2-40B4-BE49-F238E27FC236}">
                <a16:creationId xmlns:a16="http://schemas.microsoft.com/office/drawing/2014/main" id="{216EB48B-A2E0-DC62-A34E-E140F4F0C931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90DF96-FAEB-F9F5-8B9E-E642F78D76DB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12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7" name="Google Shape;499;g10104eaf235_1_87">
            <a:extLst>
              <a:ext uri="{FF2B5EF4-FFF2-40B4-BE49-F238E27FC236}">
                <a16:creationId xmlns:a16="http://schemas.microsoft.com/office/drawing/2014/main" id="{A2FE2EFC-3875-6382-83F3-439DD38BBDA1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363070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C8105-7712-D639-8FE5-66A9EBA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004" y="1880220"/>
            <a:ext cx="10985504" cy="10033000"/>
          </a:xfrm>
        </p:spPr>
        <p:txBody>
          <a:bodyPr anchor="ctr">
            <a:normAutofit/>
          </a:bodyPr>
          <a:lstStyle/>
          <a:p>
            <a:r>
              <a:rPr lang="en-US" sz="10700" dirty="0"/>
              <a:t>26% of people living in the United States self-report living with a disability that affects their daily life.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33BE9A-DBCB-B021-C50B-5C15077F8B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128" y="12818620"/>
            <a:ext cx="605418" cy="636979"/>
          </a:xfr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6B837-057F-8508-19E8-F23D6C0A2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96339" y="4089393"/>
            <a:ext cx="8366760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0C015-2BE4-83F2-8157-A02ECCF4688B}"/>
              </a:ext>
            </a:extLst>
          </p:cNvPr>
          <p:cNvSpPr txBox="1"/>
          <p:nvPr/>
        </p:nvSpPr>
        <p:spPr>
          <a:xfrm>
            <a:off x="9689945" y="4026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Color Vision Deficiency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ED1A1-AFB3-36E0-A34D-4D9527F85F60}"/>
              </a:ext>
            </a:extLst>
          </p:cNvPr>
          <p:cNvSpPr txBox="1"/>
          <p:nvPr/>
        </p:nvSpPr>
        <p:spPr>
          <a:xfrm>
            <a:off x="9689945" y="52207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Blindness, Low 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2CC0E-909A-631D-7AC1-A16DBDA03835}"/>
              </a:ext>
            </a:extLst>
          </p:cNvPr>
          <p:cNvSpPr txBox="1"/>
          <p:nvPr/>
        </p:nvSpPr>
        <p:spPr>
          <a:xfrm>
            <a:off x="9689945" y="64145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Cognitive, Neurological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2ABE0-F3F7-AD6C-36E2-78E678A7CF8B}"/>
              </a:ext>
            </a:extLst>
          </p:cNvPr>
          <p:cNvSpPr txBox="1"/>
          <p:nvPr/>
        </p:nvSpPr>
        <p:spPr>
          <a:xfrm>
            <a:off x="9689945" y="7582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Motor, Dexterity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37FE4-8C20-D938-D386-7DC568C32D9B}"/>
              </a:ext>
            </a:extLst>
          </p:cNvPr>
          <p:cNvSpPr txBox="1"/>
          <p:nvPr/>
        </p:nvSpPr>
        <p:spPr>
          <a:xfrm>
            <a:off x="9689945" y="87513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Vestibular, Motion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2A1CDC7-3D22-A0BD-DE8B-E12871F7FEB1}"/>
              </a:ext>
            </a:extLst>
          </p:cNvPr>
          <p:cNvSpPr txBox="1">
            <a:spLocks/>
          </p:cNvSpPr>
          <p:nvPr/>
        </p:nvSpPr>
        <p:spPr>
          <a:xfrm>
            <a:off x="1737509" y="10363708"/>
            <a:ext cx="10271497" cy="96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en-US" sz="3000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Source: </a:t>
            </a:r>
            <a:r>
              <a:rPr lang="en-US" sz="3000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Okoro et al. “Prevalence of Disabilities and Health Care Access by Disability Status and Type Among Adults”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33A78A1-DAAB-F417-2F60-6B766C922524}"/>
              </a:ext>
            </a:extLst>
          </p:cNvPr>
          <p:cNvSpPr txBox="1">
            <a:spLocks/>
          </p:cNvSpPr>
          <p:nvPr/>
        </p:nvSpPr>
        <p:spPr>
          <a:xfrm>
            <a:off x="835454" y="12818620"/>
            <a:ext cx="22347105" cy="641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Introduction</a:t>
            </a:r>
            <a:r>
              <a:rPr lang="en-US" i="1" dirty="0">
                <a:solidFill>
                  <a:srgbClr val="5E5E5E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- Example - Design - Evaluation - Results - Future Work</a:t>
            </a:r>
            <a:r>
              <a:rPr lang="en-US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 </a:t>
            </a:r>
            <a:endParaRPr lang="en-US" dirty="0">
              <a:latin typeface="Helvetica Neue UltraLight" panose="02000206000000020004" pitchFamily="2" charset="0"/>
              <a:ea typeface="Helvetica Neue UltraLight" panose="02000206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DD94A-3146-7310-DC17-DD879A21762D}"/>
              </a:ext>
            </a:extLst>
          </p:cNvPr>
          <p:cNvSpPr txBox="1"/>
          <p:nvPr/>
        </p:nvSpPr>
        <p:spPr>
          <a:xfrm>
            <a:off x="7416799" y="424644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4.1%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0D714-2E81-4FA9-7806-B57AAAF2FBB4}"/>
              </a:ext>
            </a:extLst>
          </p:cNvPr>
          <p:cNvSpPr txBox="1"/>
          <p:nvPr/>
        </p:nvSpPr>
        <p:spPr>
          <a:xfrm>
            <a:off x="6857999" y="541799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4.5%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CB8008-BAD0-0727-2969-6DD5B4E17D23}"/>
              </a:ext>
            </a:extLst>
          </p:cNvPr>
          <p:cNvSpPr txBox="1"/>
          <p:nvPr/>
        </p:nvSpPr>
        <p:spPr>
          <a:xfrm>
            <a:off x="3073399" y="65974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10.8%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5D754-DDB8-91E3-5E72-59E9763A5900}"/>
              </a:ext>
            </a:extLst>
          </p:cNvPr>
          <p:cNvSpPr txBox="1"/>
          <p:nvPr/>
        </p:nvSpPr>
        <p:spPr>
          <a:xfrm>
            <a:off x="1320799" y="77658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13.7%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61E745-0E0E-DA0B-259C-9AF6BEF61198}"/>
              </a:ext>
            </a:extLst>
          </p:cNvPr>
          <p:cNvSpPr txBox="1"/>
          <p:nvPr/>
        </p:nvSpPr>
        <p:spPr>
          <a:xfrm>
            <a:off x="5181446" y="8948493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7.4%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05206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33BE9A-DBCB-B021-C50B-5C15077F8B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128" y="12818620"/>
            <a:ext cx="605418" cy="636979"/>
          </a:xfrm>
        </p:spPr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6B837-057F-8508-19E8-F23D6C0A2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96339" y="4089393"/>
            <a:ext cx="8366760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0C015-2BE4-83F2-8157-A02ECCF4688B}"/>
              </a:ext>
            </a:extLst>
          </p:cNvPr>
          <p:cNvSpPr txBox="1"/>
          <p:nvPr/>
        </p:nvSpPr>
        <p:spPr>
          <a:xfrm>
            <a:off x="9689945" y="4026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Color Vision Deficiency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2BF2-8208-BC5D-4A7A-D9BB069DF7E2}"/>
              </a:ext>
            </a:extLst>
          </p:cNvPr>
          <p:cNvSpPr txBox="1"/>
          <p:nvPr/>
        </p:nvSpPr>
        <p:spPr>
          <a:xfrm>
            <a:off x="7416799" y="424644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4.1%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ED1A1-AFB3-36E0-A34D-4D9527F85F60}"/>
              </a:ext>
            </a:extLst>
          </p:cNvPr>
          <p:cNvSpPr txBox="1"/>
          <p:nvPr/>
        </p:nvSpPr>
        <p:spPr>
          <a:xfrm>
            <a:off x="9689945" y="52207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Blindness, Low 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FDE3C-059E-96B8-9152-771CF799E26B}"/>
              </a:ext>
            </a:extLst>
          </p:cNvPr>
          <p:cNvSpPr txBox="1"/>
          <p:nvPr/>
        </p:nvSpPr>
        <p:spPr>
          <a:xfrm>
            <a:off x="6857999" y="541799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4.5%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2CC0E-909A-631D-7AC1-A16DBDA03835}"/>
              </a:ext>
            </a:extLst>
          </p:cNvPr>
          <p:cNvSpPr txBox="1"/>
          <p:nvPr/>
        </p:nvSpPr>
        <p:spPr>
          <a:xfrm>
            <a:off x="9689945" y="64145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Cognitive, Neurological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2C68F-033B-6A45-C5C3-A45B72DDD757}"/>
              </a:ext>
            </a:extLst>
          </p:cNvPr>
          <p:cNvSpPr txBox="1"/>
          <p:nvPr/>
        </p:nvSpPr>
        <p:spPr>
          <a:xfrm>
            <a:off x="3073399" y="65974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10.8%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2ABE0-F3F7-AD6C-36E2-78E678A7CF8B}"/>
              </a:ext>
            </a:extLst>
          </p:cNvPr>
          <p:cNvSpPr txBox="1"/>
          <p:nvPr/>
        </p:nvSpPr>
        <p:spPr>
          <a:xfrm>
            <a:off x="9689945" y="7582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Motor, Dexterity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060AE-B0E4-9022-DC60-80073A987EB7}"/>
              </a:ext>
            </a:extLst>
          </p:cNvPr>
          <p:cNvSpPr txBox="1"/>
          <p:nvPr/>
        </p:nvSpPr>
        <p:spPr>
          <a:xfrm>
            <a:off x="1320799" y="77658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13.7%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37FE4-8C20-D938-D386-7DC568C32D9B}"/>
              </a:ext>
            </a:extLst>
          </p:cNvPr>
          <p:cNvSpPr txBox="1"/>
          <p:nvPr/>
        </p:nvSpPr>
        <p:spPr>
          <a:xfrm>
            <a:off x="9689945" y="87513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Vestibular, Motion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B46FE-5602-998C-14B4-63881C58E60E}"/>
              </a:ext>
            </a:extLst>
          </p:cNvPr>
          <p:cNvSpPr txBox="1"/>
          <p:nvPr/>
        </p:nvSpPr>
        <p:spPr>
          <a:xfrm>
            <a:off x="5181446" y="8948493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7.4%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33A78A1-DAAB-F417-2F60-6B766C922524}"/>
              </a:ext>
            </a:extLst>
          </p:cNvPr>
          <p:cNvSpPr txBox="1">
            <a:spLocks/>
          </p:cNvSpPr>
          <p:nvPr/>
        </p:nvSpPr>
        <p:spPr>
          <a:xfrm>
            <a:off x="835454" y="12818620"/>
            <a:ext cx="22347105" cy="641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Introduction</a:t>
            </a:r>
            <a:r>
              <a:rPr lang="en-US" i="1" dirty="0">
                <a:solidFill>
                  <a:srgbClr val="5E5E5E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- Example - Design - Evaluation - Results - Future Work</a:t>
            </a:r>
            <a:r>
              <a:rPr lang="en-US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 </a:t>
            </a:r>
            <a:endParaRPr lang="en-US" dirty="0">
              <a:latin typeface="Helvetica Neue UltraLight" panose="02000206000000020004" pitchFamily="2" charset="0"/>
              <a:ea typeface="Helvetica Neue UltraLight" panose="0200020600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69CB89-BE86-9019-252E-80EFA2AD3D9F}"/>
              </a:ext>
            </a:extLst>
          </p:cNvPr>
          <p:cNvSpPr txBox="1"/>
          <p:nvPr/>
        </p:nvSpPr>
        <p:spPr>
          <a:xfrm>
            <a:off x="14782799" y="3779469"/>
            <a:ext cx="647700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Visual design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8E4E8D-825F-7137-5DB7-05829C63E5D8}"/>
              </a:ext>
            </a:extLst>
          </p:cNvPr>
          <p:cNvSpPr txBox="1"/>
          <p:nvPr/>
        </p:nvSpPr>
        <p:spPr>
          <a:xfrm>
            <a:off x="14782799" y="4808574"/>
            <a:ext cx="647700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Non-visual design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9C7E7E-9407-C3E1-1C91-E9835421B2AF}"/>
              </a:ext>
            </a:extLst>
          </p:cNvPr>
          <p:cNvSpPr txBox="1"/>
          <p:nvPr/>
        </p:nvSpPr>
        <p:spPr>
          <a:xfrm>
            <a:off x="14782799" y="5841998"/>
            <a:ext cx="9855355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Narrative design, statistics, storytelling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6B7CF6-F133-ED89-C671-D3B5033BE6B4}"/>
              </a:ext>
            </a:extLst>
          </p:cNvPr>
          <p:cNvSpPr txBox="1"/>
          <p:nvPr/>
        </p:nvSpPr>
        <p:spPr>
          <a:xfrm>
            <a:off x="14782799" y="7544909"/>
            <a:ext cx="9855355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Interaction design, device considerations, performance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3B9521-7E09-8D75-CB5F-DBF6E1015A89}"/>
              </a:ext>
            </a:extLst>
          </p:cNvPr>
          <p:cNvSpPr txBox="1"/>
          <p:nvPr/>
        </p:nvSpPr>
        <p:spPr>
          <a:xfrm>
            <a:off x="14782799" y="9247820"/>
            <a:ext cx="647700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Animation, transitions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189AAAC-F3AF-77CF-AA0F-3D154FCC3EF2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12090400" y="4169320"/>
            <a:ext cx="2692399" cy="36828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E924E8-09E3-E4FE-7671-6B7B81CD8762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12090400" y="4169320"/>
            <a:ext cx="2692399" cy="156208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DA0EDB2-1C32-2A79-C2F6-38C8A1180A05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12090400" y="5198425"/>
            <a:ext cx="2692399" cy="53298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B0C6AB-9A51-2985-7DF4-4CD7759D2C30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12090400" y="5731409"/>
            <a:ext cx="2692399" cy="83899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0D1980-43B5-CCDE-9B66-B363B0528058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2090400" y="5731409"/>
            <a:ext cx="2692399" cy="254190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5A107A8-FFC9-C8CA-3112-F4FAC7D24E12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2090400" y="5731409"/>
            <a:ext cx="2692399" cy="3906262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763A119-8AFF-5236-003E-7B910E1C907A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12090400" y="4169320"/>
            <a:ext cx="2692399" cy="275588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CF79605-A4CD-D43B-8D50-28BB77966680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12090400" y="5198425"/>
            <a:ext cx="2692399" cy="172678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298A49-312D-050F-2833-C4ED8195AB35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12090400" y="6570403"/>
            <a:ext cx="2692399" cy="354806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E4D066B-21D8-0F7A-B4EE-03723D9ACE35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2090400" y="6925209"/>
            <a:ext cx="2692399" cy="134810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D1C1583-32FC-9786-7A0D-6DDD496F2EA1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2090400" y="6925209"/>
            <a:ext cx="2692399" cy="2712462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68D8A2F-6E1C-8819-17F1-D4D81C9F14A2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12090400" y="5198425"/>
            <a:ext cx="2692399" cy="289518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88B77C7-926B-EB62-69F0-1D1B900B944A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2090400" y="8093609"/>
            <a:ext cx="2692399" cy="17970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A22E26-4813-95A9-203F-723A8923E90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2090400" y="8093609"/>
            <a:ext cx="2692399" cy="1544062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D336A09-B64D-5EF4-4B78-A4D556767CA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12090400" y="9262009"/>
            <a:ext cx="2692399" cy="375662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9EB2697-C601-E3F6-9B1B-89C01D0ECD79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12090400" y="4169320"/>
            <a:ext cx="2692399" cy="509268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5B72A81-BDE9-1F85-BD05-7A94EFDF2A54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12090400" y="6570403"/>
            <a:ext cx="2692399" cy="2691606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C23E42B-7DF5-2BC5-8D97-85920B52E80A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12090400" y="8273314"/>
            <a:ext cx="2692399" cy="988695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Google Shape;141;g10104eaf235_1_123">
            <a:extLst>
              <a:ext uri="{FF2B5EF4-FFF2-40B4-BE49-F238E27FC236}">
                <a16:creationId xmlns:a16="http://schemas.microsoft.com/office/drawing/2014/main" id="{17C44C13-052D-0AEB-9D0E-5CCB16F4F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792" y="836264"/>
            <a:ext cx="22707754" cy="241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lvl="0">
              <a:buSzPts val="8500"/>
            </a:pPr>
            <a:r>
              <a:rPr lang="en-US" dirty="0"/>
              <a:t>Every area of disability affects data visualization work.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7958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206500" y="4424279"/>
            <a:ext cx="21971000" cy="18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8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you will learn today</a:t>
            </a:r>
            <a:endParaRPr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1206500" y="6293872"/>
            <a:ext cx="21971000" cy="658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is accessibility?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are the social and medical models of disability?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are “ability assumptions”?</a:t>
            </a:r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is “situational” disability or impairment?</a:t>
            </a:r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are some ways to think about accessibility in your own work?</a:t>
            </a:r>
            <a:endParaRPr dirty="0"/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15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4eaf235_0_17"/>
          <p:cNvSpPr txBox="1">
            <a:spLocks noGrp="1"/>
          </p:cNvSpPr>
          <p:nvPr>
            <p:ph type="title"/>
          </p:nvPr>
        </p:nvSpPr>
        <p:spPr>
          <a:xfrm>
            <a:off x="1206450" y="456865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Discuss: What is accessibility?</a:t>
            </a:r>
            <a:endParaRPr dirty="0"/>
          </a:p>
        </p:txBody>
      </p:sp>
      <p:sp>
        <p:nvSpPr>
          <p:cNvPr id="166" name="Google Shape;166;g10104eaf235_0_17"/>
          <p:cNvSpPr txBox="1">
            <a:spLocks noGrp="1"/>
          </p:cNvSpPr>
          <p:nvPr>
            <p:ph type="body" idx="2"/>
          </p:nvPr>
        </p:nvSpPr>
        <p:spPr>
          <a:xfrm>
            <a:off x="1206450" y="6197620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i="1" dirty="0"/>
              <a:t>Bonus discussion:</a:t>
            </a:r>
            <a:endParaRPr sz="5500" i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What is “Inclusive Design” and how is it different from accessibility?</a:t>
            </a:r>
            <a:endParaRPr sz="5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4eaf235_0_17"/>
          <p:cNvSpPr txBox="1">
            <a:spLocks noGrp="1"/>
          </p:cNvSpPr>
          <p:nvPr>
            <p:ph type="title"/>
          </p:nvPr>
        </p:nvSpPr>
        <p:spPr>
          <a:xfrm>
            <a:off x="1206450" y="456865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Accessibility (some working definitions):</a:t>
            </a:r>
            <a:endParaRPr dirty="0"/>
          </a:p>
        </p:txBody>
      </p:sp>
      <p:sp>
        <p:nvSpPr>
          <p:cNvPr id="166" name="Google Shape;166;g10104eaf235_0_17"/>
          <p:cNvSpPr txBox="1">
            <a:spLocks noGrp="1"/>
          </p:cNvSpPr>
          <p:nvPr>
            <p:ph type="body" idx="2"/>
          </p:nvPr>
        </p:nvSpPr>
        <p:spPr>
          <a:xfrm>
            <a:off x="1206450" y="6197620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/>
            <a:r>
              <a:rPr lang="en-US" sz="5500" dirty="0"/>
              <a:t>1. The qualities that make an experience open or usable to all.</a:t>
            </a:r>
          </a:p>
          <a:p>
            <a:pPr marL="0" lvl="0" indent="0"/>
            <a:r>
              <a:rPr lang="en-US" sz="5500" dirty="0"/>
              <a:t>2. The qualities that make an experience open or usable specifically for people with disabilities.</a:t>
            </a:r>
            <a:endParaRPr sz="5500" dirty="0"/>
          </a:p>
        </p:txBody>
      </p:sp>
    </p:spTree>
    <p:extLst>
      <p:ext uri="{BB962C8B-B14F-4D97-AF65-F5344CB8AC3E}">
        <p14:creationId xmlns:p14="http://schemas.microsoft.com/office/powerpoint/2010/main" val="1567068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C8105-7712-D639-8FE5-66A9EBA4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004" y="1880220"/>
            <a:ext cx="10985504" cy="10033000"/>
          </a:xfrm>
        </p:spPr>
        <p:txBody>
          <a:bodyPr anchor="ctr">
            <a:normAutofit/>
          </a:bodyPr>
          <a:lstStyle/>
          <a:p>
            <a:r>
              <a:rPr lang="en-US" sz="10700" dirty="0"/>
              <a:t>26% are disabled. Now what?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33BE9A-DBCB-B021-C50B-5C15077F8B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128" y="12818620"/>
            <a:ext cx="605418" cy="636979"/>
          </a:xfrm>
        </p:spPr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6B837-057F-8508-19E8-F23D6C0A2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96339" y="4089393"/>
            <a:ext cx="8366760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0C015-2BE4-83F2-8157-A02ECCF4688B}"/>
              </a:ext>
            </a:extLst>
          </p:cNvPr>
          <p:cNvSpPr txBox="1"/>
          <p:nvPr/>
        </p:nvSpPr>
        <p:spPr>
          <a:xfrm>
            <a:off x="9689945" y="4026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Color Vision Deficiency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ED1A1-AFB3-36E0-A34D-4D9527F85F60}"/>
              </a:ext>
            </a:extLst>
          </p:cNvPr>
          <p:cNvSpPr txBox="1"/>
          <p:nvPr/>
        </p:nvSpPr>
        <p:spPr>
          <a:xfrm>
            <a:off x="9689945" y="52207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Blindness, Low 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2CC0E-909A-631D-7AC1-A16DBDA03835}"/>
              </a:ext>
            </a:extLst>
          </p:cNvPr>
          <p:cNvSpPr txBox="1"/>
          <p:nvPr/>
        </p:nvSpPr>
        <p:spPr>
          <a:xfrm>
            <a:off x="9689945" y="64145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Cognitive, Neurological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2ABE0-F3F7-AD6C-36E2-78E678A7CF8B}"/>
              </a:ext>
            </a:extLst>
          </p:cNvPr>
          <p:cNvSpPr txBox="1"/>
          <p:nvPr/>
        </p:nvSpPr>
        <p:spPr>
          <a:xfrm>
            <a:off x="9689945" y="75829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Motor, Dexterity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37FE4-8C20-D938-D386-7DC568C32D9B}"/>
              </a:ext>
            </a:extLst>
          </p:cNvPr>
          <p:cNvSpPr txBox="1"/>
          <p:nvPr/>
        </p:nvSpPr>
        <p:spPr>
          <a:xfrm>
            <a:off x="9689945" y="8751337"/>
            <a:ext cx="231155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Vestibular, Motion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2A1CDC7-3D22-A0BD-DE8B-E12871F7FEB1}"/>
              </a:ext>
            </a:extLst>
          </p:cNvPr>
          <p:cNvSpPr txBox="1">
            <a:spLocks/>
          </p:cNvSpPr>
          <p:nvPr/>
        </p:nvSpPr>
        <p:spPr>
          <a:xfrm>
            <a:off x="1737509" y="10363708"/>
            <a:ext cx="10271497" cy="96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en-US" sz="3000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Source: </a:t>
            </a:r>
            <a:r>
              <a:rPr lang="en-US" sz="3000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Okoro et al. “Prevalence of Disabilities and Health Care Access by Disability Status and Type Among Adults”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33A78A1-DAAB-F417-2F60-6B766C922524}"/>
              </a:ext>
            </a:extLst>
          </p:cNvPr>
          <p:cNvSpPr txBox="1">
            <a:spLocks/>
          </p:cNvSpPr>
          <p:nvPr/>
        </p:nvSpPr>
        <p:spPr>
          <a:xfrm>
            <a:off x="835454" y="12818620"/>
            <a:ext cx="22347105" cy="641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Introduction</a:t>
            </a:r>
            <a:r>
              <a:rPr lang="en-US" i="1" dirty="0">
                <a:solidFill>
                  <a:srgbClr val="5E5E5E"/>
                </a:solidFill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- Example - Design - Evaluation - Results - Future Work</a:t>
            </a:r>
            <a:r>
              <a:rPr lang="en-US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 </a:t>
            </a:r>
            <a:endParaRPr lang="en-US" dirty="0">
              <a:latin typeface="Helvetica Neue UltraLight" panose="02000206000000020004" pitchFamily="2" charset="0"/>
              <a:ea typeface="Helvetica Neue UltraLight" panose="02000206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DD94A-3146-7310-DC17-DD879A21762D}"/>
              </a:ext>
            </a:extLst>
          </p:cNvPr>
          <p:cNvSpPr txBox="1"/>
          <p:nvPr/>
        </p:nvSpPr>
        <p:spPr>
          <a:xfrm>
            <a:off x="7416799" y="424644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4.1%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0D714-2E81-4FA9-7806-B57AAAF2FBB4}"/>
              </a:ext>
            </a:extLst>
          </p:cNvPr>
          <p:cNvSpPr txBox="1"/>
          <p:nvPr/>
        </p:nvSpPr>
        <p:spPr>
          <a:xfrm>
            <a:off x="6857999" y="5417995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4.5%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CB8008-BAD0-0727-2969-6DD5B4E17D23}"/>
              </a:ext>
            </a:extLst>
          </p:cNvPr>
          <p:cNvSpPr txBox="1"/>
          <p:nvPr/>
        </p:nvSpPr>
        <p:spPr>
          <a:xfrm>
            <a:off x="3073399" y="65974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10.8%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5D754-DDB8-91E3-5E72-59E9763A5900}"/>
              </a:ext>
            </a:extLst>
          </p:cNvPr>
          <p:cNvSpPr txBox="1"/>
          <p:nvPr/>
        </p:nvSpPr>
        <p:spPr>
          <a:xfrm>
            <a:off x="1320799" y="7765869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13.7%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61E745-0E0E-DA0B-259C-9AF6BEF61198}"/>
              </a:ext>
            </a:extLst>
          </p:cNvPr>
          <p:cNvSpPr txBox="1"/>
          <p:nvPr/>
        </p:nvSpPr>
        <p:spPr>
          <a:xfrm>
            <a:off x="5181446" y="8948493"/>
            <a:ext cx="182969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0000"/>
                </a:solidFill>
              </a:rPr>
              <a:t>7.4%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67369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9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Concept: </a:t>
            </a:r>
            <a:r>
              <a:rPr lang="en-US" b="1" dirty="0"/>
              <a:t>social</a:t>
            </a:r>
            <a:r>
              <a:rPr lang="en-US" dirty="0"/>
              <a:t> vs </a:t>
            </a:r>
            <a:r>
              <a:rPr lang="en-US" b="1" dirty="0"/>
              <a:t>medical</a:t>
            </a:r>
            <a:r>
              <a:rPr lang="en-US" dirty="0"/>
              <a:t> models of disability</a:t>
            </a:r>
            <a:endParaRPr dirty="0"/>
          </a:p>
        </p:txBody>
      </p:sp>
      <p:pic>
        <p:nvPicPr>
          <p:cNvPr id="1030" name="Picture 6" descr="Curbs | NYC Street Design Manual">
            <a:extLst>
              <a:ext uri="{FF2B5EF4-FFF2-40B4-BE49-F238E27FC236}">
                <a16:creationId xmlns:a16="http://schemas.microsoft.com/office/drawing/2014/main" id="{C88EB0C0-FB7E-6AD8-BE8A-18ABD928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148" y="2481799"/>
            <a:ext cx="9842500" cy="984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5" name="Google Shape;166;g10104eaf235_0_17">
            <a:extLst>
              <a:ext uri="{FF2B5EF4-FFF2-40B4-BE49-F238E27FC236}">
                <a16:creationId xmlns:a16="http://schemas.microsoft.com/office/drawing/2014/main" id="{C95879BA-3DAC-A165-F5A3-486E431A74EA}"/>
              </a:ext>
            </a:extLst>
          </p:cNvPr>
          <p:cNvSpPr txBox="1">
            <a:spLocks/>
          </p:cNvSpPr>
          <p:nvPr/>
        </p:nvSpPr>
        <p:spPr>
          <a:xfrm>
            <a:off x="1206450" y="6686499"/>
            <a:ext cx="8979966" cy="1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/>
            <a:r>
              <a:rPr lang="en-US" sz="5500" i="1" dirty="0"/>
              <a:t>a “curb”</a:t>
            </a:r>
            <a:endParaRPr lang="en-US"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206500" y="1079499"/>
            <a:ext cx="21971000" cy="279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8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am I? A data visualization + accessibility researcher and engineer</a:t>
            </a:r>
            <a:endParaRPr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1206500" y="4475747"/>
            <a:ext cx="21971000" cy="860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Research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Carnegie Mellon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Apple</a:t>
            </a:r>
            <a:r>
              <a:rPr lang="en-US" dirty="0"/>
              <a:t>.</a:t>
            </a:r>
          </a:p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Organize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DataVizA11y</a:t>
            </a:r>
            <a:r>
              <a:rPr lang="en-US" dirty="0"/>
              <a:t>.</a:t>
            </a:r>
          </a:p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Contribute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W3C’s ARIA Working Group</a:t>
            </a:r>
            <a:r>
              <a:rPr lang="en-US" dirty="0"/>
              <a:t> as an invited expert.</a:t>
            </a:r>
          </a:p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Create</a:t>
            </a:r>
            <a:r>
              <a:rPr lang="en-US" dirty="0"/>
              <a:t>: Tools for </a:t>
            </a:r>
            <a:r>
              <a:rPr lang="en-US" dirty="0">
                <a:hlinkClick r:id="rId7"/>
              </a:rPr>
              <a:t>designers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engineers</a:t>
            </a:r>
            <a:r>
              <a:rPr lang="en-US" dirty="0"/>
              <a:t> who want to make accessible visualizations.</a:t>
            </a:r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9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 we do about curbs in our cities?</a:t>
            </a:r>
            <a:endParaRPr dirty="0"/>
          </a:p>
        </p:txBody>
      </p:sp>
      <p:pic>
        <p:nvPicPr>
          <p:cNvPr id="1030" name="Picture 6" descr="Curbs | NYC Street Design Manual">
            <a:extLst>
              <a:ext uri="{FF2B5EF4-FFF2-40B4-BE49-F238E27FC236}">
                <a16:creationId xmlns:a16="http://schemas.microsoft.com/office/drawing/2014/main" id="{C88EB0C0-FB7E-6AD8-BE8A-18ABD928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148" y="2481799"/>
            <a:ext cx="9842500" cy="984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8" name="Google Shape;310;p38" descr="A black masculine person smiling while pushing a wheelchair. They have a prosthetic leg. The white masculine person in the wheelchair has a beanie and glasses and is holding a peace sign while smiling.">
            <a:extLst>
              <a:ext uri="{FF2B5EF4-FFF2-40B4-BE49-F238E27FC236}">
                <a16:creationId xmlns:a16="http://schemas.microsoft.com/office/drawing/2014/main" id="{C86B2FB3-4549-26BD-1B09-40D3A4C5A6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05840" y="3249895"/>
            <a:ext cx="8384227" cy="7581637"/>
            <a:chOff x="4563250" y="788089"/>
            <a:chExt cx="4147800" cy="4047361"/>
          </a:xfrm>
        </p:grpSpPr>
        <p:sp>
          <p:nvSpPr>
            <p:cNvPr id="1089" name="Google Shape;311;p38">
              <a:extLst>
                <a:ext uri="{FF2B5EF4-FFF2-40B4-BE49-F238E27FC236}">
                  <a16:creationId xmlns:a16="http://schemas.microsoft.com/office/drawing/2014/main" id="{3BB1843F-9794-057A-985A-002926909108}"/>
                </a:ext>
              </a:extLst>
            </p:cNvPr>
            <p:cNvSpPr/>
            <p:nvPr/>
          </p:nvSpPr>
          <p:spPr>
            <a:xfrm>
              <a:off x="4563250" y="4641050"/>
              <a:ext cx="4147800" cy="194400"/>
            </a:xfrm>
            <a:prstGeom prst="ellipse">
              <a:avLst/>
            </a:prstGeom>
            <a:solidFill>
              <a:srgbClr val="5E1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90" name="Google Shape;312;p38">
              <a:extLst>
                <a:ext uri="{FF2B5EF4-FFF2-40B4-BE49-F238E27FC236}">
                  <a16:creationId xmlns:a16="http://schemas.microsoft.com/office/drawing/2014/main" id="{389FCBFB-D6C1-01B6-7BB1-F4BEF7B808A7}"/>
                </a:ext>
              </a:extLst>
            </p:cNvPr>
            <p:cNvGrpSpPr/>
            <p:nvPr/>
          </p:nvGrpSpPr>
          <p:grpSpPr>
            <a:xfrm>
              <a:off x="5034150" y="788089"/>
              <a:ext cx="3512068" cy="3996350"/>
              <a:chOff x="528975" y="3017400"/>
              <a:chExt cx="1980750" cy="2253750"/>
            </a:xfrm>
          </p:grpSpPr>
          <p:sp>
            <p:nvSpPr>
              <p:cNvPr id="1091" name="Google Shape;313;p38">
                <a:extLst>
                  <a:ext uri="{FF2B5EF4-FFF2-40B4-BE49-F238E27FC236}">
                    <a16:creationId xmlns:a16="http://schemas.microsoft.com/office/drawing/2014/main" id="{CA216EDE-40A7-A208-32ED-759AB57B39EE}"/>
                  </a:ext>
                </a:extLst>
              </p:cNvPr>
              <p:cNvSpPr/>
              <p:nvPr/>
            </p:nvSpPr>
            <p:spPr>
              <a:xfrm>
                <a:off x="952025" y="3398750"/>
                <a:ext cx="43907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20315" extrusionOk="0">
                    <a:moveTo>
                      <a:pt x="2352" y="0"/>
                    </a:moveTo>
                    <a:cubicBezTo>
                      <a:pt x="1175" y="0"/>
                      <a:pt x="0" y="868"/>
                      <a:pt x="69" y="2370"/>
                    </a:cubicBezTo>
                    <a:lnTo>
                      <a:pt x="69" y="2351"/>
                    </a:lnTo>
                    <a:cubicBezTo>
                      <a:pt x="69" y="2628"/>
                      <a:pt x="108" y="2865"/>
                      <a:pt x="128" y="3123"/>
                    </a:cubicBezTo>
                    <a:cubicBezTo>
                      <a:pt x="148" y="3380"/>
                      <a:pt x="168" y="3618"/>
                      <a:pt x="207" y="3895"/>
                    </a:cubicBezTo>
                    <a:cubicBezTo>
                      <a:pt x="227" y="4153"/>
                      <a:pt x="267" y="4390"/>
                      <a:pt x="286" y="4648"/>
                    </a:cubicBezTo>
                    <a:lnTo>
                      <a:pt x="385" y="5400"/>
                    </a:lnTo>
                    <a:cubicBezTo>
                      <a:pt x="524" y="6410"/>
                      <a:pt x="702" y="7420"/>
                      <a:pt x="920" y="8410"/>
                    </a:cubicBezTo>
                    <a:cubicBezTo>
                      <a:pt x="1019" y="8905"/>
                      <a:pt x="1118" y="9420"/>
                      <a:pt x="1237" y="9935"/>
                    </a:cubicBezTo>
                    <a:cubicBezTo>
                      <a:pt x="1356" y="10430"/>
                      <a:pt x="1494" y="10945"/>
                      <a:pt x="1633" y="11440"/>
                    </a:cubicBezTo>
                    <a:cubicBezTo>
                      <a:pt x="1772" y="11935"/>
                      <a:pt x="1910" y="12450"/>
                      <a:pt x="2088" y="12965"/>
                    </a:cubicBezTo>
                    <a:lnTo>
                      <a:pt x="2207" y="13361"/>
                    </a:lnTo>
                    <a:lnTo>
                      <a:pt x="2366" y="13757"/>
                    </a:lnTo>
                    <a:lnTo>
                      <a:pt x="2504" y="14153"/>
                    </a:lnTo>
                    <a:lnTo>
                      <a:pt x="2583" y="14331"/>
                    </a:lnTo>
                    <a:cubicBezTo>
                      <a:pt x="2603" y="14391"/>
                      <a:pt x="2623" y="14450"/>
                      <a:pt x="2663" y="14509"/>
                    </a:cubicBezTo>
                    <a:cubicBezTo>
                      <a:pt x="2702" y="14608"/>
                      <a:pt x="2762" y="14727"/>
                      <a:pt x="2821" y="14826"/>
                    </a:cubicBezTo>
                    <a:cubicBezTo>
                      <a:pt x="3019" y="15202"/>
                      <a:pt x="3277" y="15559"/>
                      <a:pt x="3554" y="15876"/>
                    </a:cubicBezTo>
                    <a:cubicBezTo>
                      <a:pt x="3811" y="16153"/>
                      <a:pt x="4069" y="16430"/>
                      <a:pt x="4366" y="16668"/>
                    </a:cubicBezTo>
                    <a:cubicBezTo>
                      <a:pt x="4623" y="16866"/>
                      <a:pt x="4881" y="17084"/>
                      <a:pt x="5158" y="17262"/>
                    </a:cubicBezTo>
                    <a:cubicBezTo>
                      <a:pt x="5415" y="17440"/>
                      <a:pt x="5692" y="17599"/>
                      <a:pt x="5950" y="17757"/>
                    </a:cubicBezTo>
                    <a:cubicBezTo>
                      <a:pt x="6207" y="17915"/>
                      <a:pt x="6485" y="18054"/>
                      <a:pt x="6742" y="18173"/>
                    </a:cubicBezTo>
                    <a:cubicBezTo>
                      <a:pt x="6999" y="18311"/>
                      <a:pt x="7257" y="18430"/>
                      <a:pt x="7514" y="18529"/>
                    </a:cubicBezTo>
                    <a:cubicBezTo>
                      <a:pt x="8029" y="18747"/>
                      <a:pt x="8564" y="18945"/>
                      <a:pt x="9079" y="19104"/>
                    </a:cubicBezTo>
                    <a:cubicBezTo>
                      <a:pt x="10089" y="19440"/>
                      <a:pt x="11118" y="19717"/>
                      <a:pt x="12168" y="19915"/>
                    </a:cubicBezTo>
                    <a:cubicBezTo>
                      <a:pt x="12703" y="20014"/>
                      <a:pt x="13217" y="20113"/>
                      <a:pt x="13732" y="20173"/>
                    </a:cubicBezTo>
                    <a:cubicBezTo>
                      <a:pt x="13990" y="20212"/>
                      <a:pt x="14267" y="20232"/>
                      <a:pt x="14524" y="20252"/>
                    </a:cubicBezTo>
                    <a:lnTo>
                      <a:pt x="14920" y="20292"/>
                    </a:lnTo>
                    <a:lnTo>
                      <a:pt x="15118" y="20311"/>
                    </a:lnTo>
                    <a:lnTo>
                      <a:pt x="15336" y="20311"/>
                    </a:lnTo>
                    <a:cubicBezTo>
                      <a:pt x="15373" y="20314"/>
                      <a:pt x="15409" y="20315"/>
                      <a:pt x="15444" y="20315"/>
                    </a:cubicBezTo>
                    <a:cubicBezTo>
                      <a:pt x="16969" y="20315"/>
                      <a:pt x="17563" y="18273"/>
                      <a:pt x="16227" y="17480"/>
                    </a:cubicBezTo>
                    <a:lnTo>
                      <a:pt x="16010" y="17361"/>
                    </a:lnTo>
                    <a:lnTo>
                      <a:pt x="15930" y="17321"/>
                    </a:lnTo>
                    <a:lnTo>
                      <a:pt x="15851" y="17282"/>
                    </a:lnTo>
                    <a:lnTo>
                      <a:pt x="15693" y="17203"/>
                    </a:lnTo>
                    <a:lnTo>
                      <a:pt x="15356" y="17064"/>
                    </a:lnTo>
                    <a:lnTo>
                      <a:pt x="14703" y="16767"/>
                    </a:lnTo>
                    <a:cubicBezTo>
                      <a:pt x="14247" y="16549"/>
                      <a:pt x="13812" y="16351"/>
                      <a:pt x="13376" y="16153"/>
                    </a:cubicBezTo>
                    <a:cubicBezTo>
                      <a:pt x="12505" y="15757"/>
                      <a:pt x="11653" y="15341"/>
                      <a:pt x="10841" y="14905"/>
                    </a:cubicBezTo>
                    <a:cubicBezTo>
                      <a:pt x="10445" y="14688"/>
                      <a:pt x="10049" y="14470"/>
                      <a:pt x="9673" y="14232"/>
                    </a:cubicBezTo>
                    <a:cubicBezTo>
                      <a:pt x="9475" y="14133"/>
                      <a:pt x="9297" y="14014"/>
                      <a:pt x="9118" y="13895"/>
                    </a:cubicBezTo>
                    <a:cubicBezTo>
                      <a:pt x="8940" y="13777"/>
                      <a:pt x="8782" y="13658"/>
                      <a:pt x="8623" y="13539"/>
                    </a:cubicBezTo>
                    <a:cubicBezTo>
                      <a:pt x="8326" y="13341"/>
                      <a:pt x="8049" y="13103"/>
                      <a:pt x="7811" y="12846"/>
                    </a:cubicBezTo>
                    <a:cubicBezTo>
                      <a:pt x="7712" y="12747"/>
                      <a:pt x="7633" y="12648"/>
                      <a:pt x="7554" y="12549"/>
                    </a:cubicBezTo>
                    <a:cubicBezTo>
                      <a:pt x="7514" y="12490"/>
                      <a:pt x="7475" y="12430"/>
                      <a:pt x="7455" y="12371"/>
                    </a:cubicBezTo>
                    <a:lnTo>
                      <a:pt x="7455" y="12351"/>
                    </a:lnTo>
                    <a:lnTo>
                      <a:pt x="7356" y="12054"/>
                    </a:lnTo>
                    <a:lnTo>
                      <a:pt x="7277" y="11737"/>
                    </a:lnTo>
                    <a:lnTo>
                      <a:pt x="7178" y="11400"/>
                    </a:lnTo>
                    <a:cubicBezTo>
                      <a:pt x="7059" y="10965"/>
                      <a:pt x="6920" y="10509"/>
                      <a:pt x="6801" y="10054"/>
                    </a:cubicBezTo>
                    <a:lnTo>
                      <a:pt x="6089" y="7242"/>
                    </a:lnTo>
                    <a:cubicBezTo>
                      <a:pt x="5851" y="6291"/>
                      <a:pt x="5593" y="5341"/>
                      <a:pt x="5336" y="4390"/>
                    </a:cubicBezTo>
                    <a:lnTo>
                      <a:pt x="5138" y="3677"/>
                    </a:lnTo>
                    <a:cubicBezTo>
                      <a:pt x="5059" y="3420"/>
                      <a:pt x="4999" y="3202"/>
                      <a:pt x="4920" y="2965"/>
                    </a:cubicBezTo>
                    <a:lnTo>
                      <a:pt x="4702" y="2252"/>
                    </a:lnTo>
                    <a:cubicBezTo>
                      <a:pt x="4643" y="2014"/>
                      <a:pt x="4564" y="1776"/>
                      <a:pt x="4485" y="1559"/>
                    </a:cubicBezTo>
                    <a:lnTo>
                      <a:pt x="4465" y="1519"/>
                    </a:lnTo>
                    <a:cubicBezTo>
                      <a:pt x="4094" y="475"/>
                      <a:pt x="3223" y="0"/>
                      <a:pt x="235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Google Shape;314;p38">
                <a:extLst>
                  <a:ext uri="{FF2B5EF4-FFF2-40B4-BE49-F238E27FC236}">
                    <a16:creationId xmlns:a16="http://schemas.microsoft.com/office/drawing/2014/main" id="{3D4B1B63-A95B-3069-6A96-B986387E4129}"/>
                  </a:ext>
                </a:extLst>
              </p:cNvPr>
              <p:cNvSpPr/>
              <p:nvPr/>
            </p:nvSpPr>
            <p:spPr>
              <a:xfrm>
                <a:off x="1067100" y="3712375"/>
                <a:ext cx="73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014" extrusionOk="0">
                    <a:moveTo>
                      <a:pt x="2804" y="0"/>
                    </a:moveTo>
                    <a:cubicBezTo>
                      <a:pt x="2794" y="0"/>
                      <a:pt x="2783" y="1"/>
                      <a:pt x="2773" y="4"/>
                    </a:cubicBezTo>
                    <a:cubicBezTo>
                      <a:pt x="1882" y="143"/>
                      <a:pt x="990" y="400"/>
                      <a:pt x="139" y="756"/>
                    </a:cubicBezTo>
                    <a:cubicBezTo>
                      <a:pt x="0" y="816"/>
                      <a:pt x="40" y="1014"/>
                      <a:pt x="198" y="1014"/>
                    </a:cubicBezTo>
                    <a:lnTo>
                      <a:pt x="258" y="1014"/>
                    </a:lnTo>
                    <a:cubicBezTo>
                      <a:pt x="1089" y="677"/>
                      <a:pt x="1941" y="420"/>
                      <a:pt x="2832" y="281"/>
                    </a:cubicBezTo>
                    <a:cubicBezTo>
                      <a:pt x="2911" y="261"/>
                      <a:pt x="2951" y="182"/>
                      <a:pt x="2951" y="103"/>
                    </a:cubicBezTo>
                    <a:cubicBezTo>
                      <a:pt x="2934" y="51"/>
                      <a:pt x="2872" y="0"/>
                      <a:pt x="280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Google Shape;315;p38">
                <a:extLst>
                  <a:ext uri="{FF2B5EF4-FFF2-40B4-BE49-F238E27FC236}">
                    <a16:creationId xmlns:a16="http://schemas.microsoft.com/office/drawing/2014/main" id="{1898D92C-1AB7-FF93-C7A1-B93F7D7C1DA5}"/>
                  </a:ext>
                </a:extLst>
              </p:cNvPr>
              <p:cNvSpPr/>
              <p:nvPr/>
            </p:nvSpPr>
            <p:spPr>
              <a:xfrm>
                <a:off x="1087700" y="3705425"/>
                <a:ext cx="418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48" extrusionOk="0">
                    <a:moveTo>
                      <a:pt x="190" y="1"/>
                    </a:moveTo>
                    <a:cubicBezTo>
                      <a:pt x="40" y="1"/>
                      <a:pt x="1" y="225"/>
                      <a:pt x="166" y="262"/>
                    </a:cubicBezTo>
                    <a:cubicBezTo>
                      <a:pt x="582" y="361"/>
                      <a:pt x="1018" y="500"/>
                      <a:pt x="1434" y="638"/>
                    </a:cubicBezTo>
                    <a:cubicBezTo>
                      <a:pt x="1434" y="638"/>
                      <a:pt x="1443" y="647"/>
                      <a:pt x="1454" y="647"/>
                    </a:cubicBezTo>
                    <a:cubicBezTo>
                      <a:pt x="1460" y="647"/>
                      <a:pt x="1467" y="645"/>
                      <a:pt x="1473" y="638"/>
                    </a:cubicBezTo>
                    <a:cubicBezTo>
                      <a:pt x="1632" y="638"/>
                      <a:pt x="1671" y="440"/>
                      <a:pt x="1533" y="381"/>
                    </a:cubicBezTo>
                    <a:cubicBezTo>
                      <a:pt x="1097" y="223"/>
                      <a:pt x="662" y="104"/>
                      <a:pt x="226" y="5"/>
                    </a:cubicBezTo>
                    <a:cubicBezTo>
                      <a:pt x="213" y="2"/>
                      <a:pt x="201" y="1"/>
                      <a:pt x="19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4" name="Google Shape;316;p38">
                <a:extLst>
                  <a:ext uri="{FF2B5EF4-FFF2-40B4-BE49-F238E27FC236}">
                    <a16:creationId xmlns:a16="http://schemas.microsoft.com/office/drawing/2014/main" id="{AFFF6466-A26A-8D6C-AEB4-00FED9942DD7}"/>
                  </a:ext>
                </a:extLst>
              </p:cNvPr>
              <p:cNvSpPr/>
              <p:nvPr/>
            </p:nvSpPr>
            <p:spPr>
              <a:xfrm>
                <a:off x="625000" y="4986750"/>
                <a:ext cx="40625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5308" extrusionOk="0">
                    <a:moveTo>
                      <a:pt x="80" y="1"/>
                    </a:moveTo>
                    <a:lnTo>
                      <a:pt x="1" y="5308"/>
                    </a:lnTo>
                    <a:lnTo>
                      <a:pt x="1268" y="5169"/>
                    </a:lnTo>
                    <a:lnTo>
                      <a:pt x="1625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5" name="Google Shape;317;p38">
                <a:extLst>
                  <a:ext uri="{FF2B5EF4-FFF2-40B4-BE49-F238E27FC236}">
                    <a16:creationId xmlns:a16="http://schemas.microsoft.com/office/drawing/2014/main" id="{98480345-CE3C-1DB7-13B5-FC53F083AF57}"/>
                  </a:ext>
                </a:extLst>
              </p:cNvPr>
              <p:cNvSpPr/>
              <p:nvPr/>
            </p:nvSpPr>
            <p:spPr>
              <a:xfrm>
                <a:off x="589875" y="4462475"/>
                <a:ext cx="154475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11714" extrusionOk="0">
                    <a:moveTo>
                      <a:pt x="1366" y="1"/>
                    </a:moveTo>
                    <a:cubicBezTo>
                      <a:pt x="1307" y="199"/>
                      <a:pt x="1267" y="377"/>
                      <a:pt x="1208" y="575"/>
                    </a:cubicBezTo>
                    <a:cubicBezTo>
                      <a:pt x="950" y="1545"/>
                      <a:pt x="752" y="2535"/>
                      <a:pt x="614" y="3526"/>
                    </a:cubicBezTo>
                    <a:cubicBezTo>
                      <a:pt x="0" y="7968"/>
                      <a:pt x="835" y="11713"/>
                      <a:pt x="2774" y="11713"/>
                    </a:cubicBezTo>
                    <a:cubicBezTo>
                      <a:pt x="2901" y="11713"/>
                      <a:pt x="3032" y="11697"/>
                      <a:pt x="3168" y="11664"/>
                    </a:cubicBezTo>
                    <a:cubicBezTo>
                      <a:pt x="5307" y="11150"/>
                      <a:pt x="5921" y="6219"/>
                      <a:pt x="6099" y="2991"/>
                    </a:cubicBezTo>
                    <a:cubicBezTo>
                      <a:pt x="6139" y="2377"/>
                      <a:pt x="6158" y="1823"/>
                      <a:pt x="6178" y="1367"/>
                    </a:cubicBezTo>
                    <a:cubicBezTo>
                      <a:pt x="6178" y="634"/>
                      <a:pt x="6178" y="159"/>
                      <a:pt x="6178" y="159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Google Shape;318;p38">
                <a:extLst>
                  <a:ext uri="{FF2B5EF4-FFF2-40B4-BE49-F238E27FC236}">
                    <a16:creationId xmlns:a16="http://schemas.microsoft.com/office/drawing/2014/main" id="{3729D5B4-36DE-58F3-06F1-F6293658AFB6}"/>
                  </a:ext>
                </a:extLst>
              </p:cNvPr>
              <p:cNvSpPr/>
              <p:nvPr/>
            </p:nvSpPr>
            <p:spPr>
              <a:xfrm>
                <a:off x="573225" y="4661225"/>
                <a:ext cx="167650" cy="3597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14391" extrusionOk="0">
                    <a:moveTo>
                      <a:pt x="3584" y="0"/>
                    </a:moveTo>
                    <a:cubicBezTo>
                      <a:pt x="1" y="0"/>
                      <a:pt x="138" y="6400"/>
                      <a:pt x="547" y="7378"/>
                    </a:cubicBezTo>
                    <a:cubicBezTo>
                      <a:pt x="2260" y="11545"/>
                      <a:pt x="1370" y="14390"/>
                      <a:pt x="2526" y="14390"/>
                    </a:cubicBezTo>
                    <a:cubicBezTo>
                      <a:pt x="2545" y="14390"/>
                      <a:pt x="2566" y="14390"/>
                      <a:pt x="2587" y="14388"/>
                    </a:cubicBezTo>
                    <a:cubicBezTo>
                      <a:pt x="5042" y="14190"/>
                      <a:pt x="4587" y="9873"/>
                      <a:pt x="5656" y="5516"/>
                    </a:cubicBezTo>
                    <a:cubicBezTo>
                      <a:pt x="6706" y="1180"/>
                      <a:pt x="4963" y="269"/>
                      <a:pt x="4963" y="269"/>
                    </a:cubicBezTo>
                    <a:cubicBezTo>
                      <a:pt x="4451" y="84"/>
                      <a:pt x="3993" y="0"/>
                      <a:pt x="3584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Google Shape;319;p38">
                <a:extLst>
                  <a:ext uri="{FF2B5EF4-FFF2-40B4-BE49-F238E27FC236}">
                    <a16:creationId xmlns:a16="http://schemas.microsoft.com/office/drawing/2014/main" id="{CDC7331F-D284-75A5-FC93-9520C00BB3F5}"/>
                  </a:ext>
                </a:extLst>
              </p:cNvPr>
              <p:cNvSpPr/>
              <p:nvPr/>
            </p:nvSpPr>
            <p:spPr>
              <a:xfrm>
                <a:off x="591825" y="4663350"/>
                <a:ext cx="13965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259" extrusionOk="0">
                    <a:moveTo>
                      <a:pt x="2777" y="1"/>
                    </a:moveTo>
                    <a:cubicBezTo>
                      <a:pt x="1492" y="1"/>
                      <a:pt x="361" y="975"/>
                      <a:pt x="179" y="2283"/>
                    </a:cubicBezTo>
                    <a:cubicBezTo>
                      <a:pt x="1" y="3728"/>
                      <a:pt x="1011" y="5055"/>
                      <a:pt x="2456" y="5233"/>
                    </a:cubicBezTo>
                    <a:cubicBezTo>
                      <a:pt x="2577" y="5250"/>
                      <a:pt x="2696" y="5258"/>
                      <a:pt x="2814" y="5258"/>
                    </a:cubicBezTo>
                    <a:cubicBezTo>
                      <a:pt x="4098" y="5258"/>
                      <a:pt x="5226" y="4300"/>
                      <a:pt x="5407" y="2976"/>
                    </a:cubicBezTo>
                    <a:cubicBezTo>
                      <a:pt x="5585" y="1530"/>
                      <a:pt x="4575" y="223"/>
                      <a:pt x="3130" y="25"/>
                    </a:cubicBezTo>
                    <a:cubicBezTo>
                      <a:pt x="3011" y="9"/>
                      <a:pt x="2894" y="1"/>
                      <a:pt x="277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oogle Shape;320;p38">
                <a:extLst>
                  <a:ext uri="{FF2B5EF4-FFF2-40B4-BE49-F238E27FC236}">
                    <a16:creationId xmlns:a16="http://schemas.microsoft.com/office/drawing/2014/main" id="{0FE4321A-400F-EFBE-D4D5-B959F3616400}"/>
                  </a:ext>
                </a:extLst>
              </p:cNvPr>
              <p:cNvSpPr/>
              <p:nvPr/>
            </p:nvSpPr>
            <p:spPr>
              <a:xfrm>
                <a:off x="623625" y="4692150"/>
                <a:ext cx="870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936" extrusionOk="0">
                    <a:moveTo>
                      <a:pt x="1526" y="0"/>
                    </a:moveTo>
                    <a:cubicBezTo>
                      <a:pt x="747" y="0"/>
                      <a:pt x="94" y="601"/>
                      <a:pt x="56" y="1388"/>
                    </a:cubicBezTo>
                    <a:cubicBezTo>
                      <a:pt x="0" y="2302"/>
                      <a:pt x="739" y="2935"/>
                      <a:pt x="1520" y="2935"/>
                    </a:cubicBezTo>
                    <a:cubicBezTo>
                      <a:pt x="1856" y="2935"/>
                      <a:pt x="2200" y="2819"/>
                      <a:pt x="2491" y="2557"/>
                    </a:cubicBezTo>
                    <a:cubicBezTo>
                      <a:pt x="3482" y="1705"/>
                      <a:pt x="2907" y="81"/>
                      <a:pt x="1600" y="2"/>
                    </a:cubicBezTo>
                    <a:cubicBezTo>
                      <a:pt x="1575" y="1"/>
                      <a:pt x="1551" y="0"/>
                      <a:pt x="1526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oogle Shape;321;p38">
                <a:extLst>
                  <a:ext uri="{FF2B5EF4-FFF2-40B4-BE49-F238E27FC236}">
                    <a16:creationId xmlns:a16="http://schemas.microsoft.com/office/drawing/2014/main" id="{2D16D506-1267-0AA3-F650-F0810D934C31}"/>
                  </a:ext>
                </a:extLst>
              </p:cNvPr>
              <p:cNvSpPr/>
              <p:nvPr/>
            </p:nvSpPr>
            <p:spPr>
              <a:xfrm>
                <a:off x="642625" y="4710475"/>
                <a:ext cx="438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496" extrusionOk="0">
                    <a:moveTo>
                      <a:pt x="765" y="1"/>
                    </a:moveTo>
                    <a:cubicBezTo>
                      <a:pt x="384" y="1"/>
                      <a:pt x="48" y="311"/>
                      <a:pt x="28" y="695"/>
                    </a:cubicBezTo>
                    <a:cubicBezTo>
                      <a:pt x="1" y="1169"/>
                      <a:pt x="375" y="1496"/>
                      <a:pt x="772" y="1496"/>
                    </a:cubicBezTo>
                    <a:cubicBezTo>
                      <a:pt x="939" y="1496"/>
                      <a:pt x="1110" y="1438"/>
                      <a:pt x="1256" y="1309"/>
                    </a:cubicBezTo>
                    <a:cubicBezTo>
                      <a:pt x="1751" y="853"/>
                      <a:pt x="1474" y="41"/>
                      <a:pt x="801" y="2"/>
                    </a:cubicBezTo>
                    <a:cubicBezTo>
                      <a:pt x="789" y="1"/>
                      <a:pt x="777" y="1"/>
                      <a:pt x="76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Google Shape;322;p38">
                <a:extLst>
                  <a:ext uri="{FF2B5EF4-FFF2-40B4-BE49-F238E27FC236}">
                    <a16:creationId xmlns:a16="http://schemas.microsoft.com/office/drawing/2014/main" id="{9C8E1FDD-A63D-2BE4-3489-461FDE5C5A59}"/>
                  </a:ext>
                </a:extLst>
              </p:cNvPr>
              <p:cNvSpPr/>
              <p:nvPr/>
            </p:nvSpPr>
            <p:spPr>
              <a:xfrm>
                <a:off x="583425" y="5086750"/>
                <a:ext cx="163875" cy="142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704" extrusionOk="0">
                    <a:moveTo>
                      <a:pt x="2535" y="1"/>
                    </a:moveTo>
                    <a:cubicBezTo>
                      <a:pt x="990" y="1"/>
                      <a:pt x="852" y="733"/>
                      <a:pt x="693" y="1129"/>
                    </a:cubicBezTo>
                    <a:cubicBezTo>
                      <a:pt x="575" y="1426"/>
                      <a:pt x="495" y="1743"/>
                      <a:pt x="436" y="2060"/>
                    </a:cubicBezTo>
                    <a:lnTo>
                      <a:pt x="317" y="2575"/>
                    </a:lnTo>
                    <a:cubicBezTo>
                      <a:pt x="238" y="3011"/>
                      <a:pt x="139" y="3486"/>
                      <a:pt x="80" y="3862"/>
                    </a:cubicBezTo>
                    <a:cubicBezTo>
                      <a:pt x="20" y="4238"/>
                      <a:pt x="0" y="4615"/>
                      <a:pt x="0" y="4991"/>
                    </a:cubicBezTo>
                    <a:lnTo>
                      <a:pt x="0" y="5070"/>
                    </a:lnTo>
                    <a:cubicBezTo>
                      <a:pt x="0" y="5189"/>
                      <a:pt x="0" y="5288"/>
                      <a:pt x="20" y="5387"/>
                    </a:cubicBezTo>
                    <a:cubicBezTo>
                      <a:pt x="20" y="5585"/>
                      <a:pt x="40" y="5704"/>
                      <a:pt x="40" y="5704"/>
                    </a:cubicBezTo>
                    <a:lnTo>
                      <a:pt x="6535" y="5704"/>
                    </a:lnTo>
                    <a:cubicBezTo>
                      <a:pt x="6555" y="5486"/>
                      <a:pt x="6555" y="5288"/>
                      <a:pt x="6535" y="5070"/>
                    </a:cubicBezTo>
                    <a:cubicBezTo>
                      <a:pt x="6496" y="4417"/>
                      <a:pt x="6278" y="3367"/>
                      <a:pt x="5387" y="2674"/>
                    </a:cubicBezTo>
                    <a:cubicBezTo>
                      <a:pt x="4139" y="1723"/>
                      <a:pt x="4614" y="1921"/>
                      <a:pt x="4377" y="1486"/>
                    </a:cubicBezTo>
                    <a:cubicBezTo>
                      <a:pt x="4337" y="1446"/>
                      <a:pt x="4119" y="694"/>
                      <a:pt x="4099" y="654"/>
                    </a:cubicBezTo>
                    <a:cubicBezTo>
                      <a:pt x="3882" y="199"/>
                      <a:pt x="3703" y="1"/>
                      <a:pt x="2535" y="1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1" name="Google Shape;323;p38">
                <a:extLst>
                  <a:ext uri="{FF2B5EF4-FFF2-40B4-BE49-F238E27FC236}">
                    <a16:creationId xmlns:a16="http://schemas.microsoft.com/office/drawing/2014/main" id="{4287A7D1-0F76-F2D3-A9D1-7DD2AD451CE6}"/>
                  </a:ext>
                </a:extLst>
              </p:cNvPr>
              <p:cNvSpPr/>
              <p:nvPr/>
            </p:nvSpPr>
            <p:spPr>
              <a:xfrm>
                <a:off x="583425" y="5137750"/>
                <a:ext cx="272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347" extrusionOk="0">
                    <a:moveTo>
                      <a:pt x="436" y="0"/>
                    </a:moveTo>
                    <a:lnTo>
                      <a:pt x="317" y="515"/>
                    </a:lnTo>
                    <a:cubicBezTo>
                      <a:pt x="456" y="951"/>
                      <a:pt x="634" y="1703"/>
                      <a:pt x="396" y="2337"/>
                    </a:cubicBezTo>
                    <a:cubicBezTo>
                      <a:pt x="317" y="2575"/>
                      <a:pt x="179" y="2792"/>
                      <a:pt x="0" y="2951"/>
                    </a:cubicBezTo>
                    <a:lnTo>
                      <a:pt x="0" y="3030"/>
                    </a:lnTo>
                    <a:cubicBezTo>
                      <a:pt x="0" y="3149"/>
                      <a:pt x="0" y="3248"/>
                      <a:pt x="20" y="3347"/>
                    </a:cubicBezTo>
                    <a:cubicBezTo>
                      <a:pt x="317" y="3129"/>
                      <a:pt x="555" y="2812"/>
                      <a:pt x="693" y="2476"/>
                    </a:cubicBezTo>
                    <a:cubicBezTo>
                      <a:pt x="1089" y="1367"/>
                      <a:pt x="476" y="60"/>
                      <a:pt x="436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2" name="Google Shape;324;p38">
                <a:extLst>
                  <a:ext uri="{FF2B5EF4-FFF2-40B4-BE49-F238E27FC236}">
                    <a16:creationId xmlns:a16="http://schemas.microsoft.com/office/drawing/2014/main" id="{FD1A4EE9-8C70-E7CA-981C-71CD127CA333}"/>
                  </a:ext>
                </a:extLst>
              </p:cNvPr>
              <p:cNvSpPr/>
              <p:nvPr/>
            </p:nvSpPr>
            <p:spPr>
              <a:xfrm>
                <a:off x="583425" y="5213500"/>
                <a:ext cx="16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4" extrusionOk="0">
                    <a:moveTo>
                      <a:pt x="0" y="0"/>
                    </a:moveTo>
                    <a:cubicBezTo>
                      <a:pt x="0" y="376"/>
                      <a:pt x="40" y="634"/>
                      <a:pt x="40" y="634"/>
                    </a:cubicBezTo>
                    <a:lnTo>
                      <a:pt x="6535" y="634"/>
                    </a:lnTo>
                    <a:cubicBezTo>
                      <a:pt x="6555" y="416"/>
                      <a:pt x="6555" y="198"/>
                      <a:pt x="653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3" name="Google Shape;325;p38">
                <a:extLst>
                  <a:ext uri="{FF2B5EF4-FFF2-40B4-BE49-F238E27FC236}">
                    <a16:creationId xmlns:a16="http://schemas.microsoft.com/office/drawing/2014/main" id="{C80B4CDA-0C2D-7247-1A96-FE160B01FD07}"/>
                  </a:ext>
                </a:extLst>
              </p:cNvPr>
              <p:cNvSpPr/>
              <p:nvPr/>
            </p:nvSpPr>
            <p:spPr>
              <a:xfrm>
                <a:off x="636400" y="5125225"/>
                <a:ext cx="522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482" extrusionOk="0">
                    <a:moveTo>
                      <a:pt x="1064" y="1"/>
                    </a:moveTo>
                    <a:cubicBezTo>
                      <a:pt x="759" y="1"/>
                      <a:pt x="456" y="40"/>
                      <a:pt x="159" y="125"/>
                    </a:cubicBezTo>
                    <a:cubicBezTo>
                      <a:pt x="60" y="145"/>
                      <a:pt x="0" y="244"/>
                      <a:pt x="20" y="343"/>
                    </a:cubicBezTo>
                    <a:cubicBezTo>
                      <a:pt x="40" y="422"/>
                      <a:pt x="119" y="481"/>
                      <a:pt x="198" y="481"/>
                    </a:cubicBezTo>
                    <a:lnTo>
                      <a:pt x="258" y="481"/>
                    </a:lnTo>
                    <a:cubicBezTo>
                      <a:pt x="515" y="406"/>
                      <a:pt x="790" y="372"/>
                      <a:pt x="1067" y="372"/>
                    </a:cubicBezTo>
                    <a:cubicBezTo>
                      <a:pt x="1301" y="372"/>
                      <a:pt x="1536" y="397"/>
                      <a:pt x="1763" y="442"/>
                    </a:cubicBezTo>
                    <a:cubicBezTo>
                      <a:pt x="1789" y="453"/>
                      <a:pt x="1814" y="458"/>
                      <a:pt x="1836" y="458"/>
                    </a:cubicBezTo>
                    <a:cubicBezTo>
                      <a:pt x="2022" y="458"/>
                      <a:pt x="2091" y="138"/>
                      <a:pt x="1862" y="85"/>
                    </a:cubicBezTo>
                    <a:cubicBezTo>
                      <a:pt x="1595" y="30"/>
                      <a:pt x="1329" y="1"/>
                      <a:pt x="10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Google Shape;326;p38">
                <a:extLst>
                  <a:ext uri="{FF2B5EF4-FFF2-40B4-BE49-F238E27FC236}">
                    <a16:creationId xmlns:a16="http://schemas.microsoft.com/office/drawing/2014/main" id="{8070EA74-0164-45F6-121D-E5F2B300A731}"/>
                  </a:ext>
                </a:extLst>
              </p:cNvPr>
              <p:cNvSpPr/>
              <p:nvPr/>
            </p:nvSpPr>
            <p:spPr>
              <a:xfrm>
                <a:off x="632425" y="5106425"/>
                <a:ext cx="537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81" extrusionOk="0">
                    <a:moveTo>
                      <a:pt x="1121" y="0"/>
                    </a:moveTo>
                    <a:cubicBezTo>
                      <a:pt x="819" y="0"/>
                      <a:pt x="516" y="40"/>
                      <a:pt x="219" y="125"/>
                    </a:cubicBezTo>
                    <a:cubicBezTo>
                      <a:pt x="1" y="184"/>
                      <a:pt x="40" y="481"/>
                      <a:pt x="258" y="481"/>
                    </a:cubicBezTo>
                    <a:lnTo>
                      <a:pt x="298" y="481"/>
                    </a:lnTo>
                    <a:cubicBezTo>
                      <a:pt x="566" y="406"/>
                      <a:pt x="840" y="371"/>
                      <a:pt x="1114" y="371"/>
                    </a:cubicBezTo>
                    <a:cubicBezTo>
                      <a:pt x="1345" y="371"/>
                      <a:pt x="1576" y="396"/>
                      <a:pt x="1803" y="441"/>
                    </a:cubicBezTo>
                    <a:cubicBezTo>
                      <a:pt x="1831" y="452"/>
                      <a:pt x="1858" y="457"/>
                      <a:pt x="1883" y="457"/>
                    </a:cubicBezTo>
                    <a:cubicBezTo>
                      <a:pt x="2082" y="457"/>
                      <a:pt x="2148" y="138"/>
                      <a:pt x="1902" y="85"/>
                    </a:cubicBezTo>
                    <a:cubicBezTo>
                      <a:pt x="1644" y="30"/>
                      <a:pt x="1383" y="0"/>
                      <a:pt x="112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Google Shape;327;p38">
                <a:extLst>
                  <a:ext uri="{FF2B5EF4-FFF2-40B4-BE49-F238E27FC236}">
                    <a16:creationId xmlns:a16="http://schemas.microsoft.com/office/drawing/2014/main" id="{A56515DD-BCF9-B98C-966B-691890436097}"/>
                  </a:ext>
                </a:extLst>
              </p:cNvPr>
              <p:cNvSpPr/>
              <p:nvPr/>
            </p:nvSpPr>
            <p:spPr>
              <a:xfrm>
                <a:off x="642325" y="5139750"/>
                <a:ext cx="532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75" extrusionOk="0">
                    <a:moveTo>
                      <a:pt x="1141" y="1"/>
                    </a:moveTo>
                    <a:cubicBezTo>
                      <a:pt x="823" y="1"/>
                      <a:pt x="508" y="41"/>
                      <a:pt x="199" y="118"/>
                    </a:cubicBezTo>
                    <a:cubicBezTo>
                      <a:pt x="1" y="178"/>
                      <a:pt x="40" y="475"/>
                      <a:pt x="238" y="475"/>
                    </a:cubicBezTo>
                    <a:lnTo>
                      <a:pt x="298" y="475"/>
                    </a:lnTo>
                    <a:cubicBezTo>
                      <a:pt x="568" y="407"/>
                      <a:pt x="857" y="372"/>
                      <a:pt x="1147" y="372"/>
                    </a:cubicBezTo>
                    <a:cubicBezTo>
                      <a:pt x="1367" y="372"/>
                      <a:pt x="1589" y="392"/>
                      <a:pt x="1803" y="435"/>
                    </a:cubicBezTo>
                    <a:cubicBezTo>
                      <a:pt x="1829" y="446"/>
                      <a:pt x="1854" y="451"/>
                      <a:pt x="1877" y="451"/>
                    </a:cubicBezTo>
                    <a:cubicBezTo>
                      <a:pt x="2062" y="451"/>
                      <a:pt x="2131" y="132"/>
                      <a:pt x="1902" y="79"/>
                    </a:cubicBezTo>
                    <a:cubicBezTo>
                      <a:pt x="1648" y="26"/>
                      <a:pt x="1394" y="1"/>
                      <a:pt x="114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Google Shape;328;p38">
                <a:extLst>
                  <a:ext uri="{FF2B5EF4-FFF2-40B4-BE49-F238E27FC236}">
                    <a16:creationId xmlns:a16="http://schemas.microsoft.com/office/drawing/2014/main" id="{86EC531D-73C7-8C36-749E-9E17B10C97E0}"/>
                  </a:ext>
                </a:extLst>
              </p:cNvPr>
              <p:cNvSpPr/>
              <p:nvPr/>
            </p:nvSpPr>
            <p:spPr>
              <a:xfrm>
                <a:off x="649925" y="5156500"/>
                <a:ext cx="518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79" extrusionOk="0">
                    <a:moveTo>
                      <a:pt x="1092" y="0"/>
                    </a:moveTo>
                    <a:cubicBezTo>
                      <a:pt x="795" y="0"/>
                      <a:pt x="498" y="40"/>
                      <a:pt x="212" y="122"/>
                    </a:cubicBezTo>
                    <a:cubicBezTo>
                      <a:pt x="0" y="160"/>
                      <a:pt x="31" y="479"/>
                      <a:pt x="251" y="479"/>
                    </a:cubicBezTo>
                    <a:cubicBezTo>
                      <a:pt x="258" y="479"/>
                      <a:pt x="264" y="479"/>
                      <a:pt x="271" y="478"/>
                    </a:cubicBezTo>
                    <a:lnTo>
                      <a:pt x="311" y="478"/>
                    </a:lnTo>
                    <a:cubicBezTo>
                      <a:pt x="568" y="406"/>
                      <a:pt x="830" y="371"/>
                      <a:pt x="1092" y="371"/>
                    </a:cubicBezTo>
                    <a:cubicBezTo>
                      <a:pt x="1335" y="371"/>
                      <a:pt x="1578" y="401"/>
                      <a:pt x="1816" y="458"/>
                    </a:cubicBezTo>
                    <a:cubicBezTo>
                      <a:pt x="1828" y="461"/>
                      <a:pt x="1841" y="462"/>
                      <a:pt x="1854" y="462"/>
                    </a:cubicBezTo>
                    <a:cubicBezTo>
                      <a:pt x="1939" y="462"/>
                      <a:pt x="2019" y="406"/>
                      <a:pt x="2053" y="320"/>
                    </a:cubicBezTo>
                    <a:cubicBezTo>
                      <a:pt x="2073" y="221"/>
                      <a:pt x="2014" y="122"/>
                      <a:pt x="1915" y="102"/>
                    </a:cubicBezTo>
                    <a:cubicBezTo>
                      <a:pt x="1647" y="35"/>
                      <a:pt x="1369" y="0"/>
                      <a:pt x="109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Google Shape;329;p38">
                <a:extLst>
                  <a:ext uri="{FF2B5EF4-FFF2-40B4-BE49-F238E27FC236}">
                    <a16:creationId xmlns:a16="http://schemas.microsoft.com/office/drawing/2014/main" id="{E7B16017-7016-FED6-6D27-81275459D97C}"/>
                  </a:ext>
                </a:extLst>
              </p:cNvPr>
              <p:cNvSpPr/>
              <p:nvPr/>
            </p:nvSpPr>
            <p:spPr>
              <a:xfrm>
                <a:off x="935400" y="4992200"/>
                <a:ext cx="970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4654" extrusionOk="0">
                    <a:moveTo>
                      <a:pt x="3882" y="0"/>
                    </a:moveTo>
                    <a:lnTo>
                      <a:pt x="1" y="278"/>
                    </a:lnTo>
                    <a:lnTo>
                      <a:pt x="1" y="4416"/>
                    </a:lnTo>
                    <a:lnTo>
                      <a:pt x="3229" y="4654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Google Shape;330;p38">
                <a:extLst>
                  <a:ext uri="{FF2B5EF4-FFF2-40B4-BE49-F238E27FC236}">
                    <a16:creationId xmlns:a16="http://schemas.microsoft.com/office/drawing/2014/main" id="{1C274C5D-2878-9C89-BAF7-0AAE3E78F0D0}"/>
                  </a:ext>
                </a:extLst>
              </p:cNvPr>
              <p:cNvSpPr/>
              <p:nvPr/>
            </p:nvSpPr>
            <p:spPr>
              <a:xfrm>
                <a:off x="910150" y="5087200"/>
                <a:ext cx="297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5686" extrusionOk="0">
                    <a:moveTo>
                      <a:pt x="4132" y="0"/>
                    </a:moveTo>
                    <a:cubicBezTo>
                      <a:pt x="3590" y="0"/>
                      <a:pt x="2894" y="526"/>
                      <a:pt x="2193" y="526"/>
                    </a:cubicBezTo>
                    <a:cubicBezTo>
                      <a:pt x="1881" y="526"/>
                      <a:pt x="1569" y="422"/>
                      <a:pt x="1268" y="121"/>
                    </a:cubicBezTo>
                    <a:cubicBezTo>
                      <a:pt x="1268" y="121"/>
                      <a:pt x="1222" y="112"/>
                      <a:pt x="1153" y="112"/>
                    </a:cubicBezTo>
                    <a:cubicBezTo>
                      <a:pt x="952" y="112"/>
                      <a:pt x="555" y="189"/>
                      <a:pt x="555" y="795"/>
                    </a:cubicBezTo>
                    <a:cubicBezTo>
                      <a:pt x="536" y="913"/>
                      <a:pt x="536" y="1052"/>
                      <a:pt x="516" y="1191"/>
                    </a:cubicBezTo>
                    <a:cubicBezTo>
                      <a:pt x="496" y="1290"/>
                      <a:pt x="476" y="1389"/>
                      <a:pt x="456" y="1507"/>
                    </a:cubicBezTo>
                    <a:cubicBezTo>
                      <a:pt x="318" y="2498"/>
                      <a:pt x="1" y="4042"/>
                      <a:pt x="80" y="5032"/>
                    </a:cubicBezTo>
                    <a:cubicBezTo>
                      <a:pt x="80" y="5250"/>
                      <a:pt x="120" y="5468"/>
                      <a:pt x="219" y="5686"/>
                    </a:cubicBezTo>
                    <a:lnTo>
                      <a:pt x="11764" y="5686"/>
                    </a:lnTo>
                    <a:cubicBezTo>
                      <a:pt x="11863" y="5488"/>
                      <a:pt x="11902" y="5250"/>
                      <a:pt x="11863" y="5032"/>
                    </a:cubicBezTo>
                    <a:cubicBezTo>
                      <a:pt x="11764" y="4557"/>
                      <a:pt x="11288" y="3824"/>
                      <a:pt x="9566" y="3111"/>
                    </a:cubicBezTo>
                    <a:cubicBezTo>
                      <a:pt x="8239" y="2557"/>
                      <a:pt x="6674" y="2002"/>
                      <a:pt x="5763" y="1191"/>
                    </a:cubicBezTo>
                    <a:cubicBezTo>
                      <a:pt x="4853" y="379"/>
                      <a:pt x="4516" y="121"/>
                      <a:pt x="4516" y="121"/>
                    </a:cubicBezTo>
                    <a:cubicBezTo>
                      <a:pt x="4400" y="35"/>
                      <a:pt x="4271" y="0"/>
                      <a:pt x="4132" y="0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Google Shape;331;p38">
                <a:extLst>
                  <a:ext uri="{FF2B5EF4-FFF2-40B4-BE49-F238E27FC236}">
                    <a16:creationId xmlns:a16="http://schemas.microsoft.com/office/drawing/2014/main" id="{CAFE522B-0202-7D00-010E-148D20B37E92}"/>
                  </a:ext>
                </a:extLst>
              </p:cNvPr>
              <p:cNvSpPr/>
              <p:nvPr/>
            </p:nvSpPr>
            <p:spPr>
              <a:xfrm>
                <a:off x="912150" y="5213000"/>
                <a:ext cx="2960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654" extrusionOk="0">
                    <a:moveTo>
                      <a:pt x="0" y="0"/>
                    </a:moveTo>
                    <a:cubicBezTo>
                      <a:pt x="0" y="218"/>
                      <a:pt x="40" y="436"/>
                      <a:pt x="139" y="654"/>
                    </a:cubicBezTo>
                    <a:lnTo>
                      <a:pt x="11684" y="654"/>
                    </a:lnTo>
                    <a:cubicBezTo>
                      <a:pt x="11802" y="456"/>
                      <a:pt x="11842" y="218"/>
                      <a:pt x="1178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Google Shape;332;p38">
                <a:extLst>
                  <a:ext uri="{FF2B5EF4-FFF2-40B4-BE49-F238E27FC236}">
                    <a16:creationId xmlns:a16="http://schemas.microsoft.com/office/drawing/2014/main" id="{5904444D-D33F-E483-B2E1-0C71ABDB8751}"/>
                  </a:ext>
                </a:extLst>
              </p:cNvPr>
              <p:cNvSpPr/>
              <p:nvPr/>
            </p:nvSpPr>
            <p:spPr>
              <a:xfrm>
                <a:off x="921550" y="5116950"/>
                <a:ext cx="381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76" extrusionOk="0">
                    <a:moveTo>
                      <a:pt x="40" y="1"/>
                    </a:moveTo>
                    <a:cubicBezTo>
                      <a:pt x="40" y="100"/>
                      <a:pt x="20" y="199"/>
                      <a:pt x="0" y="317"/>
                    </a:cubicBezTo>
                    <a:cubicBezTo>
                      <a:pt x="713" y="872"/>
                      <a:pt x="1149" y="1723"/>
                      <a:pt x="1208" y="2634"/>
                    </a:cubicBezTo>
                    <a:cubicBezTo>
                      <a:pt x="1268" y="3308"/>
                      <a:pt x="1030" y="3961"/>
                      <a:pt x="594" y="4476"/>
                    </a:cubicBezTo>
                    <a:lnTo>
                      <a:pt x="931" y="4476"/>
                    </a:lnTo>
                    <a:cubicBezTo>
                      <a:pt x="1327" y="3941"/>
                      <a:pt x="1525" y="3288"/>
                      <a:pt x="1486" y="2634"/>
                    </a:cubicBezTo>
                    <a:cubicBezTo>
                      <a:pt x="1426" y="1585"/>
                      <a:pt x="892" y="614"/>
                      <a:pt x="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Google Shape;333;p38">
                <a:extLst>
                  <a:ext uri="{FF2B5EF4-FFF2-40B4-BE49-F238E27FC236}">
                    <a16:creationId xmlns:a16="http://schemas.microsoft.com/office/drawing/2014/main" id="{68A0853E-2768-C805-6DCD-3970CA192EA4}"/>
                  </a:ext>
                </a:extLst>
              </p:cNvPr>
              <p:cNvSpPr/>
              <p:nvPr/>
            </p:nvSpPr>
            <p:spPr>
              <a:xfrm>
                <a:off x="1042850" y="5119650"/>
                <a:ext cx="316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66" extrusionOk="0">
                    <a:moveTo>
                      <a:pt x="996" y="1"/>
                    </a:moveTo>
                    <a:cubicBezTo>
                      <a:pt x="976" y="1"/>
                      <a:pt x="954" y="4"/>
                      <a:pt x="931" y="11"/>
                    </a:cubicBezTo>
                    <a:lnTo>
                      <a:pt x="218" y="190"/>
                    </a:lnTo>
                    <a:cubicBezTo>
                      <a:pt x="0" y="249"/>
                      <a:pt x="40" y="566"/>
                      <a:pt x="257" y="566"/>
                    </a:cubicBezTo>
                    <a:lnTo>
                      <a:pt x="297" y="566"/>
                    </a:lnTo>
                    <a:lnTo>
                      <a:pt x="1030" y="388"/>
                    </a:lnTo>
                    <a:cubicBezTo>
                      <a:pt x="1264" y="334"/>
                      <a:pt x="1203" y="1"/>
                      <a:pt x="99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Google Shape;334;p38">
                <a:extLst>
                  <a:ext uri="{FF2B5EF4-FFF2-40B4-BE49-F238E27FC236}">
                    <a16:creationId xmlns:a16="http://schemas.microsoft.com/office/drawing/2014/main" id="{85972753-F3FD-2435-8ABD-628C55F73380}"/>
                  </a:ext>
                </a:extLst>
              </p:cNvPr>
              <p:cNvSpPr/>
              <p:nvPr/>
            </p:nvSpPr>
            <p:spPr>
              <a:xfrm>
                <a:off x="1026500" y="5105675"/>
                <a:ext cx="315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71" extrusionOk="0">
                    <a:moveTo>
                      <a:pt x="1007" y="1"/>
                    </a:moveTo>
                    <a:cubicBezTo>
                      <a:pt x="984" y="1"/>
                      <a:pt x="959" y="5"/>
                      <a:pt x="931" y="16"/>
                    </a:cubicBezTo>
                    <a:lnTo>
                      <a:pt x="218" y="194"/>
                    </a:lnTo>
                    <a:cubicBezTo>
                      <a:pt x="1" y="254"/>
                      <a:pt x="40" y="551"/>
                      <a:pt x="258" y="570"/>
                    </a:cubicBezTo>
                    <a:cubicBezTo>
                      <a:pt x="278" y="570"/>
                      <a:pt x="278" y="570"/>
                      <a:pt x="298" y="551"/>
                    </a:cubicBezTo>
                    <a:lnTo>
                      <a:pt x="1030" y="372"/>
                    </a:lnTo>
                    <a:cubicBezTo>
                      <a:pt x="1260" y="337"/>
                      <a:pt x="1206" y="1"/>
                      <a:pt x="100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oogle Shape;335;p38">
                <a:extLst>
                  <a:ext uri="{FF2B5EF4-FFF2-40B4-BE49-F238E27FC236}">
                    <a16:creationId xmlns:a16="http://schemas.microsoft.com/office/drawing/2014/main" id="{5B563772-5585-425A-D873-1ACF4075BAB6}"/>
                  </a:ext>
                </a:extLst>
              </p:cNvPr>
              <p:cNvSpPr/>
              <p:nvPr/>
            </p:nvSpPr>
            <p:spPr>
              <a:xfrm>
                <a:off x="1061150" y="5130150"/>
                <a:ext cx="312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62" extrusionOk="0">
                    <a:moveTo>
                      <a:pt x="981" y="1"/>
                    </a:moveTo>
                    <a:cubicBezTo>
                      <a:pt x="965" y="1"/>
                      <a:pt x="949" y="3"/>
                      <a:pt x="931" y="7"/>
                    </a:cubicBezTo>
                    <a:lnTo>
                      <a:pt x="199" y="185"/>
                    </a:lnTo>
                    <a:cubicBezTo>
                      <a:pt x="1" y="245"/>
                      <a:pt x="21" y="562"/>
                      <a:pt x="238" y="562"/>
                    </a:cubicBezTo>
                    <a:lnTo>
                      <a:pt x="298" y="562"/>
                    </a:lnTo>
                    <a:lnTo>
                      <a:pt x="1011" y="384"/>
                    </a:lnTo>
                    <a:cubicBezTo>
                      <a:pt x="1249" y="328"/>
                      <a:pt x="1182" y="1"/>
                      <a:pt x="9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Google Shape;336;p38">
                <a:extLst>
                  <a:ext uri="{FF2B5EF4-FFF2-40B4-BE49-F238E27FC236}">
                    <a16:creationId xmlns:a16="http://schemas.microsoft.com/office/drawing/2014/main" id="{7164011D-204B-E1D9-44C9-BCCB456EBE43}"/>
                  </a:ext>
                </a:extLst>
              </p:cNvPr>
              <p:cNvSpPr/>
              <p:nvPr/>
            </p:nvSpPr>
            <p:spPr>
              <a:xfrm>
                <a:off x="1078975" y="5140400"/>
                <a:ext cx="297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68" extrusionOk="0">
                    <a:moveTo>
                      <a:pt x="993" y="1"/>
                    </a:moveTo>
                    <a:cubicBezTo>
                      <a:pt x="973" y="1"/>
                      <a:pt x="952" y="5"/>
                      <a:pt x="931" y="13"/>
                    </a:cubicBezTo>
                    <a:lnTo>
                      <a:pt x="199" y="191"/>
                    </a:lnTo>
                    <a:cubicBezTo>
                      <a:pt x="1" y="251"/>
                      <a:pt x="40" y="548"/>
                      <a:pt x="258" y="568"/>
                    </a:cubicBezTo>
                    <a:cubicBezTo>
                      <a:pt x="258" y="568"/>
                      <a:pt x="278" y="548"/>
                      <a:pt x="298" y="548"/>
                    </a:cubicBezTo>
                    <a:lnTo>
                      <a:pt x="1011" y="370"/>
                    </a:lnTo>
                    <a:cubicBezTo>
                      <a:pt x="1110" y="350"/>
                      <a:pt x="1189" y="251"/>
                      <a:pt x="1149" y="152"/>
                    </a:cubicBezTo>
                    <a:cubicBezTo>
                      <a:pt x="1133" y="58"/>
                      <a:pt x="1068" y="1"/>
                      <a:pt x="99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Google Shape;337;p38">
                <a:extLst>
                  <a:ext uri="{FF2B5EF4-FFF2-40B4-BE49-F238E27FC236}">
                    <a16:creationId xmlns:a16="http://schemas.microsoft.com/office/drawing/2014/main" id="{08868D53-4B6D-1854-783D-1BD553B1CED5}"/>
                  </a:ext>
                </a:extLst>
              </p:cNvPr>
              <p:cNvSpPr/>
              <p:nvPr/>
            </p:nvSpPr>
            <p:spPr>
              <a:xfrm>
                <a:off x="1098775" y="5150025"/>
                <a:ext cx="297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59" extrusionOk="0">
                    <a:moveTo>
                      <a:pt x="970" y="1"/>
                    </a:moveTo>
                    <a:cubicBezTo>
                      <a:pt x="957" y="1"/>
                      <a:pt x="944" y="2"/>
                      <a:pt x="931" y="4"/>
                    </a:cubicBezTo>
                    <a:lnTo>
                      <a:pt x="199" y="183"/>
                    </a:lnTo>
                    <a:cubicBezTo>
                      <a:pt x="1" y="242"/>
                      <a:pt x="40" y="559"/>
                      <a:pt x="258" y="559"/>
                    </a:cubicBezTo>
                    <a:lnTo>
                      <a:pt x="298" y="559"/>
                    </a:lnTo>
                    <a:lnTo>
                      <a:pt x="1011" y="381"/>
                    </a:lnTo>
                    <a:cubicBezTo>
                      <a:pt x="1129" y="341"/>
                      <a:pt x="1189" y="242"/>
                      <a:pt x="1149" y="143"/>
                    </a:cubicBezTo>
                    <a:cubicBezTo>
                      <a:pt x="1132" y="57"/>
                      <a:pt x="1055" y="1"/>
                      <a:pt x="97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Google Shape;338;p38">
                <a:extLst>
                  <a:ext uri="{FF2B5EF4-FFF2-40B4-BE49-F238E27FC236}">
                    <a16:creationId xmlns:a16="http://schemas.microsoft.com/office/drawing/2014/main" id="{7315E852-5F35-095D-E310-66C936F9E3A9}"/>
                  </a:ext>
                </a:extLst>
              </p:cNvPr>
              <p:cNvSpPr/>
              <p:nvPr/>
            </p:nvSpPr>
            <p:spPr>
              <a:xfrm>
                <a:off x="1121050" y="5157400"/>
                <a:ext cx="302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81" extrusionOk="0">
                    <a:moveTo>
                      <a:pt x="942" y="0"/>
                    </a:moveTo>
                    <a:cubicBezTo>
                      <a:pt x="926" y="0"/>
                      <a:pt x="909" y="2"/>
                      <a:pt x="892" y="6"/>
                    </a:cubicBezTo>
                    <a:lnTo>
                      <a:pt x="159" y="185"/>
                    </a:lnTo>
                    <a:cubicBezTo>
                      <a:pt x="60" y="224"/>
                      <a:pt x="1" y="323"/>
                      <a:pt x="21" y="422"/>
                    </a:cubicBezTo>
                    <a:cubicBezTo>
                      <a:pt x="40" y="521"/>
                      <a:pt x="120" y="581"/>
                      <a:pt x="219" y="581"/>
                    </a:cubicBezTo>
                    <a:lnTo>
                      <a:pt x="258" y="561"/>
                    </a:lnTo>
                    <a:lnTo>
                      <a:pt x="971" y="383"/>
                    </a:lnTo>
                    <a:cubicBezTo>
                      <a:pt x="1210" y="328"/>
                      <a:pt x="1142" y="0"/>
                      <a:pt x="94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Google Shape;339;p38">
                <a:extLst>
                  <a:ext uri="{FF2B5EF4-FFF2-40B4-BE49-F238E27FC236}">
                    <a16:creationId xmlns:a16="http://schemas.microsoft.com/office/drawing/2014/main" id="{015ECE3C-3192-60F3-38D3-D65B180A069A}"/>
                  </a:ext>
                </a:extLst>
              </p:cNvPr>
              <p:cNvSpPr/>
              <p:nvPr/>
            </p:nvSpPr>
            <p:spPr>
              <a:xfrm>
                <a:off x="769075" y="4048125"/>
                <a:ext cx="375775" cy="972800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38912" extrusionOk="0">
                    <a:moveTo>
                      <a:pt x="8020" y="0"/>
                    </a:moveTo>
                    <a:lnTo>
                      <a:pt x="0" y="3644"/>
                    </a:lnTo>
                    <a:lnTo>
                      <a:pt x="8238" y="19783"/>
                    </a:lnTo>
                    <a:lnTo>
                      <a:pt x="8278" y="19783"/>
                    </a:lnTo>
                    <a:cubicBezTo>
                      <a:pt x="7684" y="21050"/>
                      <a:pt x="7010" y="23090"/>
                      <a:pt x="6832" y="25981"/>
                    </a:cubicBezTo>
                    <a:cubicBezTo>
                      <a:pt x="6495" y="31506"/>
                      <a:pt x="6099" y="38912"/>
                      <a:pt x="6099" y="38912"/>
                    </a:cubicBezTo>
                    <a:lnTo>
                      <a:pt x="11228" y="38833"/>
                    </a:lnTo>
                    <a:cubicBezTo>
                      <a:pt x="12931" y="31783"/>
                      <a:pt x="14199" y="24634"/>
                      <a:pt x="15030" y="17426"/>
                    </a:cubicBezTo>
                    <a:lnTo>
                      <a:pt x="802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Google Shape;340;p38">
                <a:extLst>
                  <a:ext uri="{FF2B5EF4-FFF2-40B4-BE49-F238E27FC236}">
                    <a16:creationId xmlns:a16="http://schemas.microsoft.com/office/drawing/2014/main" id="{452E442F-33B9-B52B-2BD5-6BEEE983CDC5}"/>
                  </a:ext>
                </a:extLst>
              </p:cNvPr>
              <p:cNvSpPr/>
              <p:nvPr/>
            </p:nvSpPr>
            <p:spPr>
              <a:xfrm>
                <a:off x="922550" y="4968425"/>
                <a:ext cx="137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58" extrusionOk="0">
                    <a:moveTo>
                      <a:pt x="198" y="1"/>
                    </a:moveTo>
                    <a:cubicBezTo>
                      <a:pt x="0" y="21"/>
                      <a:pt x="0" y="318"/>
                      <a:pt x="198" y="357"/>
                    </a:cubicBezTo>
                    <a:lnTo>
                      <a:pt x="5267" y="357"/>
                    </a:lnTo>
                    <a:cubicBezTo>
                      <a:pt x="5485" y="318"/>
                      <a:pt x="5485" y="21"/>
                      <a:pt x="5267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9" name="Google Shape;341;p38">
                <a:extLst>
                  <a:ext uri="{FF2B5EF4-FFF2-40B4-BE49-F238E27FC236}">
                    <a16:creationId xmlns:a16="http://schemas.microsoft.com/office/drawing/2014/main" id="{5B25E6C9-8F97-5161-5208-B0547E565395}"/>
                  </a:ext>
                </a:extLst>
              </p:cNvPr>
              <p:cNvSpPr/>
              <p:nvPr/>
            </p:nvSpPr>
            <p:spPr>
              <a:xfrm>
                <a:off x="808675" y="4155150"/>
                <a:ext cx="196575" cy="82222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32889" extrusionOk="0">
                    <a:moveTo>
                      <a:pt x="209" y="1"/>
                    </a:moveTo>
                    <a:cubicBezTo>
                      <a:pt x="184" y="1"/>
                      <a:pt x="160" y="6"/>
                      <a:pt x="139" y="16"/>
                    </a:cubicBezTo>
                    <a:cubicBezTo>
                      <a:pt x="40" y="56"/>
                      <a:pt x="0" y="175"/>
                      <a:pt x="60" y="274"/>
                    </a:cubicBezTo>
                    <a:cubicBezTo>
                      <a:pt x="99" y="392"/>
                      <a:pt x="5624" y="11502"/>
                      <a:pt x="7486" y="15066"/>
                    </a:cubicBezTo>
                    <a:cubicBezTo>
                      <a:pt x="7308" y="15621"/>
                      <a:pt x="6100" y="19126"/>
                      <a:pt x="6001" y="21720"/>
                    </a:cubicBezTo>
                    <a:cubicBezTo>
                      <a:pt x="5902" y="24472"/>
                      <a:pt x="5268" y="32631"/>
                      <a:pt x="5248" y="32710"/>
                    </a:cubicBezTo>
                    <a:cubicBezTo>
                      <a:pt x="5248" y="32809"/>
                      <a:pt x="5308" y="32888"/>
                      <a:pt x="5407" y="32888"/>
                    </a:cubicBezTo>
                    <a:lnTo>
                      <a:pt x="5426" y="32888"/>
                    </a:lnTo>
                    <a:cubicBezTo>
                      <a:pt x="5525" y="32888"/>
                      <a:pt x="5605" y="32809"/>
                      <a:pt x="5605" y="32710"/>
                    </a:cubicBezTo>
                    <a:cubicBezTo>
                      <a:pt x="5605" y="32631"/>
                      <a:pt x="6258" y="24492"/>
                      <a:pt x="6357" y="21720"/>
                    </a:cubicBezTo>
                    <a:cubicBezTo>
                      <a:pt x="6476" y="18947"/>
                      <a:pt x="7842" y="15125"/>
                      <a:pt x="7842" y="15086"/>
                    </a:cubicBezTo>
                    <a:cubicBezTo>
                      <a:pt x="7862" y="15046"/>
                      <a:pt x="7862" y="15007"/>
                      <a:pt x="7842" y="14947"/>
                    </a:cubicBezTo>
                    <a:cubicBezTo>
                      <a:pt x="6020" y="11482"/>
                      <a:pt x="416" y="214"/>
                      <a:pt x="377" y="95"/>
                    </a:cubicBezTo>
                    <a:cubicBezTo>
                      <a:pt x="348" y="37"/>
                      <a:pt x="276" y="1"/>
                      <a:pt x="20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Google Shape;342;p38">
                <a:extLst>
                  <a:ext uri="{FF2B5EF4-FFF2-40B4-BE49-F238E27FC236}">
                    <a16:creationId xmlns:a16="http://schemas.microsoft.com/office/drawing/2014/main" id="{6AC9BD3B-008F-362E-E0C8-D3913382197C}"/>
                  </a:ext>
                </a:extLst>
              </p:cNvPr>
              <p:cNvSpPr/>
              <p:nvPr/>
            </p:nvSpPr>
            <p:spPr>
              <a:xfrm>
                <a:off x="573525" y="4025350"/>
                <a:ext cx="217350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20199" extrusionOk="0">
                    <a:moveTo>
                      <a:pt x="0" y="0"/>
                    </a:moveTo>
                    <a:cubicBezTo>
                      <a:pt x="0" y="0"/>
                      <a:pt x="60" y="1941"/>
                      <a:pt x="357" y="7446"/>
                    </a:cubicBezTo>
                    <a:cubicBezTo>
                      <a:pt x="476" y="9941"/>
                      <a:pt x="693" y="13961"/>
                      <a:pt x="872" y="17268"/>
                    </a:cubicBezTo>
                    <a:cubicBezTo>
                      <a:pt x="951" y="18911"/>
                      <a:pt x="2317" y="20199"/>
                      <a:pt x="3961" y="20199"/>
                    </a:cubicBezTo>
                    <a:lnTo>
                      <a:pt x="5149" y="20199"/>
                    </a:lnTo>
                    <a:cubicBezTo>
                      <a:pt x="6773" y="20199"/>
                      <a:pt x="8119" y="18951"/>
                      <a:pt x="8238" y="17327"/>
                    </a:cubicBezTo>
                    <a:cubicBezTo>
                      <a:pt x="8694" y="10832"/>
                      <a:pt x="8040" y="713"/>
                      <a:pt x="8040" y="7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Google Shape;343;p38">
                <a:extLst>
                  <a:ext uri="{FF2B5EF4-FFF2-40B4-BE49-F238E27FC236}">
                    <a16:creationId xmlns:a16="http://schemas.microsoft.com/office/drawing/2014/main" id="{D11796B9-0B54-39BE-55EB-EC60274D8C12}"/>
                  </a:ext>
                </a:extLst>
              </p:cNvPr>
              <p:cNvSpPr/>
              <p:nvPr/>
            </p:nvSpPr>
            <p:spPr>
              <a:xfrm>
                <a:off x="528975" y="3922850"/>
                <a:ext cx="460425" cy="229425"/>
              </a:xfrm>
              <a:custGeom>
                <a:avLst/>
                <a:gdLst/>
                <a:ahLst/>
                <a:cxnLst/>
                <a:rect l="l" t="t" r="r" b="b"/>
                <a:pathLst>
                  <a:path w="18417" h="9177" extrusionOk="0">
                    <a:moveTo>
                      <a:pt x="2218" y="1"/>
                    </a:moveTo>
                    <a:cubicBezTo>
                      <a:pt x="2218" y="1"/>
                      <a:pt x="0" y="5981"/>
                      <a:pt x="2159" y="7328"/>
                    </a:cubicBezTo>
                    <a:cubicBezTo>
                      <a:pt x="4349" y="8702"/>
                      <a:pt x="8474" y="9176"/>
                      <a:pt x="11603" y="9176"/>
                    </a:cubicBezTo>
                    <a:cubicBezTo>
                      <a:pt x="12801" y="9176"/>
                      <a:pt x="13854" y="9107"/>
                      <a:pt x="14594" y="8991"/>
                    </a:cubicBezTo>
                    <a:cubicBezTo>
                      <a:pt x="18416" y="8417"/>
                      <a:pt x="17981" y="2318"/>
                      <a:pt x="17981" y="2318"/>
                    </a:cubicBezTo>
                    <a:lnTo>
                      <a:pt x="2218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Google Shape;344;p38">
                <a:extLst>
                  <a:ext uri="{FF2B5EF4-FFF2-40B4-BE49-F238E27FC236}">
                    <a16:creationId xmlns:a16="http://schemas.microsoft.com/office/drawing/2014/main" id="{4051161A-FCE8-E7E3-25F6-94160FFAEC5E}"/>
                  </a:ext>
                </a:extLst>
              </p:cNvPr>
              <p:cNvSpPr/>
              <p:nvPr/>
            </p:nvSpPr>
            <p:spPr>
              <a:xfrm>
                <a:off x="939375" y="4016725"/>
                <a:ext cx="510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336" extrusionOk="0">
                    <a:moveTo>
                      <a:pt x="463" y="1"/>
                    </a:moveTo>
                    <a:cubicBezTo>
                      <a:pt x="400" y="1"/>
                      <a:pt x="335" y="33"/>
                      <a:pt x="297" y="107"/>
                    </a:cubicBezTo>
                    <a:cubicBezTo>
                      <a:pt x="0" y="919"/>
                      <a:pt x="20" y="1652"/>
                      <a:pt x="337" y="2226"/>
                    </a:cubicBezTo>
                    <a:cubicBezTo>
                      <a:pt x="654" y="2761"/>
                      <a:pt x="1169" y="3157"/>
                      <a:pt x="1763" y="3315"/>
                    </a:cubicBezTo>
                    <a:lnTo>
                      <a:pt x="1802" y="3335"/>
                    </a:lnTo>
                    <a:cubicBezTo>
                      <a:pt x="2000" y="3315"/>
                      <a:pt x="2040" y="3038"/>
                      <a:pt x="1842" y="2979"/>
                    </a:cubicBezTo>
                    <a:cubicBezTo>
                      <a:pt x="1347" y="2840"/>
                      <a:pt x="911" y="2504"/>
                      <a:pt x="634" y="2048"/>
                    </a:cubicBezTo>
                    <a:cubicBezTo>
                      <a:pt x="377" y="1553"/>
                      <a:pt x="377" y="939"/>
                      <a:pt x="634" y="226"/>
                    </a:cubicBezTo>
                    <a:cubicBezTo>
                      <a:pt x="671" y="90"/>
                      <a:pt x="569" y="1"/>
                      <a:pt x="46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3" name="Google Shape;345;p38">
                <a:extLst>
                  <a:ext uri="{FF2B5EF4-FFF2-40B4-BE49-F238E27FC236}">
                    <a16:creationId xmlns:a16="http://schemas.microsoft.com/office/drawing/2014/main" id="{8D134F97-FE1B-5685-8302-619165621475}"/>
                  </a:ext>
                </a:extLst>
              </p:cNvPr>
              <p:cNvSpPr/>
              <p:nvPr/>
            </p:nvSpPr>
            <p:spPr>
              <a:xfrm>
                <a:off x="572200" y="3990925"/>
                <a:ext cx="1278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3754" extrusionOk="0">
                    <a:moveTo>
                      <a:pt x="4918" y="0"/>
                    </a:moveTo>
                    <a:cubicBezTo>
                      <a:pt x="4849" y="0"/>
                      <a:pt x="4779" y="40"/>
                      <a:pt x="4746" y="130"/>
                    </a:cubicBezTo>
                    <a:cubicBezTo>
                      <a:pt x="4568" y="783"/>
                      <a:pt x="4271" y="1417"/>
                      <a:pt x="3855" y="1971"/>
                    </a:cubicBezTo>
                    <a:cubicBezTo>
                      <a:pt x="3117" y="2923"/>
                      <a:pt x="2161" y="3399"/>
                      <a:pt x="999" y="3399"/>
                    </a:cubicBezTo>
                    <a:cubicBezTo>
                      <a:pt x="759" y="3399"/>
                      <a:pt x="509" y="3378"/>
                      <a:pt x="251" y="3338"/>
                    </a:cubicBezTo>
                    <a:cubicBezTo>
                      <a:pt x="244" y="3337"/>
                      <a:pt x="237" y="3337"/>
                      <a:pt x="231" y="3337"/>
                    </a:cubicBezTo>
                    <a:cubicBezTo>
                      <a:pt x="31" y="3337"/>
                      <a:pt x="0" y="3617"/>
                      <a:pt x="192" y="3674"/>
                    </a:cubicBezTo>
                    <a:cubicBezTo>
                      <a:pt x="469" y="3734"/>
                      <a:pt x="746" y="3753"/>
                      <a:pt x="1004" y="3753"/>
                    </a:cubicBezTo>
                    <a:cubicBezTo>
                      <a:pt x="2251" y="3753"/>
                      <a:pt x="3420" y="3179"/>
                      <a:pt x="4133" y="2189"/>
                    </a:cubicBezTo>
                    <a:cubicBezTo>
                      <a:pt x="4588" y="1595"/>
                      <a:pt x="4905" y="922"/>
                      <a:pt x="5103" y="209"/>
                    </a:cubicBezTo>
                    <a:cubicBezTo>
                      <a:pt x="5115" y="81"/>
                      <a:pt x="5017" y="0"/>
                      <a:pt x="4918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4" name="Google Shape;346;p38">
                <a:extLst>
                  <a:ext uri="{FF2B5EF4-FFF2-40B4-BE49-F238E27FC236}">
                    <a16:creationId xmlns:a16="http://schemas.microsoft.com/office/drawing/2014/main" id="{73FC5DFC-CB45-15D4-92A4-CDD56B67FAA3}"/>
                  </a:ext>
                </a:extLst>
              </p:cNvPr>
              <p:cNvSpPr/>
              <p:nvPr/>
            </p:nvSpPr>
            <p:spPr>
              <a:xfrm>
                <a:off x="540350" y="3922550"/>
                <a:ext cx="180225" cy="20330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132" extrusionOk="0">
                    <a:moveTo>
                      <a:pt x="2252" y="1"/>
                    </a:moveTo>
                    <a:cubicBezTo>
                      <a:pt x="2171" y="1"/>
                      <a:pt x="2091" y="54"/>
                      <a:pt x="2060" y="132"/>
                    </a:cubicBezTo>
                    <a:cubicBezTo>
                      <a:pt x="1961" y="350"/>
                      <a:pt x="1" y="5241"/>
                      <a:pt x="1070" y="7261"/>
                    </a:cubicBezTo>
                    <a:cubicBezTo>
                      <a:pt x="1307" y="7696"/>
                      <a:pt x="1723" y="8013"/>
                      <a:pt x="2199" y="8092"/>
                    </a:cubicBezTo>
                    <a:cubicBezTo>
                      <a:pt x="2317" y="8132"/>
                      <a:pt x="2456" y="8132"/>
                      <a:pt x="2575" y="8132"/>
                    </a:cubicBezTo>
                    <a:cubicBezTo>
                      <a:pt x="5407" y="8132"/>
                      <a:pt x="7129" y="1558"/>
                      <a:pt x="7189" y="1261"/>
                    </a:cubicBezTo>
                    <a:cubicBezTo>
                      <a:pt x="7209" y="1142"/>
                      <a:pt x="7149" y="1043"/>
                      <a:pt x="7030" y="1003"/>
                    </a:cubicBezTo>
                    <a:cubicBezTo>
                      <a:pt x="7018" y="1001"/>
                      <a:pt x="7005" y="999"/>
                      <a:pt x="6992" y="999"/>
                    </a:cubicBezTo>
                    <a:cubicBezTo>
                      <a:pt x="6903" y="999"/>
                      <a:pt x="6810" y="1058"/>
                      <a:pt x="6793" y="1162"/>
                    </a:cubicBezTo>
                    <a:cubicBezTo>
                      <a:pt x="6456" y="2369"/>
                      <a:pt x="6020" y="3538"/>
                      <a:pt x="5506" y="4686"/>
                    </a:cubicBezTo>
                    <a:cubicBezTo>
                      <a:pt x="4843" y="6103"/>
                      <a:pt x="3805" y="7725"/>
                      <a:pt x="2564" y="7725"/>
                    </a:cubicBezTo>
                    <a:cubicBezTo>
                      <a:pt x="2470" y="7725"/>
                      <a:pt x="2374" y="7716"/>
                      <a:pt x="2278" y="7696"/>
                    </a:cubicBezTo>
                    <a:cubicBezTo>
                      <a:pt x="1921" y="7617"/>
                      <a:pt x="1605" y="7399"/>
                      <a:pt x="1446" y="7063"/>
                    </a:cubicBezTo>
                    <a:cubicBezTo>
                      <a:pt x="456" y="5221"/>
                      <a:pt x="2416" y="350"/>
                      <a:pt x="2436" y="290"/>
                    </a:cubicBezTo>
                    <a:cubicBezTo>
                      <a:pt x="2476" y="191"/>
                      <a:pt x="2436" y="72"/>
                      <a:pt x="2317" y="13"/>
                    </a:cubicBezTo>
                    <a:cubicBezTo>
                      <a:pt x="2296" y="5"/>
                      <a:pt x="2274" y="1"/>
                      <a:pt x="225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5" name="Google Shape;347;p38">
                <a:extLst>
                  <a:ext uri="{FF2B5EF4-FFF2-40B4-BE49-F238E27FC236}">
                    <a16:creationId xmlns:a16="http://schemas.microsoft.com/office/drawing/2014/main" id="{87D9B65E-7347-382D-37C1-7357D46C9A91}"/>
                  </a:ext>
                </a:extLst>
              </p:cNvPr>
              <p:cNvSpPr/>
              <p:nvPr/>
            </p:nvSpPr>
            <p:spPr>
              <a:xfrm>
                <a:off x="775500" y="4064725"/>
                <a:ext cx="881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634" extrusionOk="0">
                    <a:moveTo>
                      <a:pt x="3309" y="0"/>
                    </a:moveTo>
                    <a:cubicBezTo>
                      <a:pt x="3246" y="0"/>
                      <a:pt x="3189" y="36"/>
                      <a:pt x="3149" y="89"/>
                    </a:cubicBezTo>
                    <a:cubicBezTo>
                      <a:pt x="2436" y="1395"/>
                      <a:pt x="1407" y="2504"/>
                      <a:pt x="159" y="3297"/>
                    </a:cubicBezTo>
                    <a:cubicBezTo>
                      <a:pt x="1" y="3396"/>
                      <a:pt x="80" y="3633"/>
                      <a:pt x="258" y="3633"/>
                    </a:cubicBezTo>
                    <a:cubicBezTo>
                      <a:pt x="298" y="3633"/>
                      <a:pt x="318" y="3613"/>
                      <a:pt x="337" y="3594"/>
                    </a:cubicBezTo>
                    <a:cubicBezTo>
                      <a:pt x="1644" y="2762"/>
                      <a:pt x="2733" y="1633"/>
                      <a:pt x="3486" y="267"/>
                    </a:cubicBezTo>
                    <a:cubicBezTo>
                      <a:pt x="3526" y="188"/>
                      <a:pt x="3486" y="69"/>
                      <a:pt x="3407" y="29"/>
                    </a:cubicBezTo>
                    <a:cubicBezTo>
                      <a:pt x="3374" y="9"/>
                      <a:pt x="3341" y="0"/>
                      <a:pt x="330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6" name="Google Shape;348;p38">
                <a:extLst>
                  <a:ext uri="{FF2B5EF4-FFF2-40B4-BE49-F238E27FC236}">
                    <a16:creationId xmlns:a16="http://schemas.microsoft.com/office/drawing/2014/main" id="{77909B05-B589-A62B-8734-807ABBB75957}"/>
                  </a:ext>
                </a:extLst>
              </p:cNvPr>
              <p:cNvSpPr/>
              <p:nvPr/>
            </p:nvSpPr>
            <p:spPr>
              <a:xfrm>
                <a:off x="723300" y="3212375"/>
                <a:ext cx="337375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13495" h="7191" extrusionOk="0">
                    <a:moveTo>
                      <a:pt x="4633" y="1"/>
                    </a:moveTo>
                    <a:cubicBezTo>
                      <a:pt x="289" y="1"/>
                      <a:pt x="1" y="3474"/>
                      <a:pt x="623" y="5093"/>
                    </a:cubicBezTo>
                    <a:cubicBezTo>
                      <a:pt x="1093" y="6292"/>
                      <a:pt x="4196" y="7191"/>
                      <a:pt x="6996" y="7191"/>
                    </a:cubicBezTo>
                    <a:cubicBezTo>
                      <a:pt x="8450" y="7191"/>
                      <a:pt x="9823" y="6948"/>
                      <a:pt x="10703" y="6380"/>
                    </a:cubicBezTo>
                    <a:cubicBezTo>
                      <a:pt x="10703" y="6380"/>
                      <a:pt x="13495" y="1330"/>
                      <a:pt x="6267" y="142"/>
                    </a:cubicBezTo>
                    <a:cubicBezTo>
                      <a:pt x="5667" y="45"/>
                      <a:pt x="5124" y="1"/>
                      <a:pt x="463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7" name="Google Shape;349;p38">
                <a:extLst>
                  <a:ext uri="{FF2B5EF4-FFF2-40B4-BE49-F238E27FC236}">
                    <a16:creationId xmlns:a16="http://schemas.microsoft.com/office/drawing/2014/main" id="{87CC3FE0-62F2-5524-4E50-25E701FC9ADF}"/>
                  </a:ext>
                </a:extLst>
              </p:cNvPr>
              <p:cNvSpPr/>
              <p:nvPr/>
            </p:nvSpPr>
            <p:spPr>
              <a:xfrm>
                <a:off x="551250" y="3303550"/>
                <a:ext cx="534200" cy="724875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8995" extrusionOk="0">
                    <a:moveTo>
                      <a:pt x="12416" y="0"/>
                    </a:moveTo>
                    <a:cubicBezTo>
                      <a:pt x="12416" y="0"/>
                      <a:pt x="7901" y="317"/>
                      <a:pt x="6119" y="1327"/>
                    </a:cubicBezTo>
                    <a:cubicBezTo>
                      <a:pt x="3703" y="2673"/>
                      <a:pt x="3525" y="11109"/>
                      <a:pt x="2673" y="14753"/>
                    </a:cubicBezTo>
                    <a:cubicBezTo>
                      <a:pt x="1842" y="18397"/>
                      <a:pt x="0" y="24595"/>
                      <a:pt x="376" y="26278"/>
                    </a:cubicBezTo>
                    <a:cubicBezTo>
                      <a:pt x="661" y="27624"/>
                      <a:pt x="9350" y="28995"/>
                      <a:pt x="14220" y="28995"/>
                    </a:cubicBezTo>
                    <a:cubicBezTo>
                      <a:pt x="15441" y="28995"/>
                      <a:pt x="16423" y="28908"/>
                      <a:pt x="16971" y="28714"/>
                    </a:cubicBezTo>
                    <a:cubicBezTo>
                      <a:pt x="18416" y="28199"/>
                      <a:pt x="17466" y="18377"/>
                      <a:pt x="18733" y="14297"/>
                    </a:cubicBezTo>
                    <a:cubicBezTo>
                      <a:pt x="19981" y="10198"/>
                      <a:pt x="21367" y="7466"/>
                      <a:pt x="21169" y="5644"/>
                    </a:cubicBezTo>
                    <a:cubicBezTo>
                      <a:pt x="21011" y="4159"/>
                      <a:pt x="16793" y="1921"/>
                      <a:pt x="16793" y="1921"/>
                    </a:cubicBezTo>
                    <a:lnTo>
                      <a:pt x="12416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8" name="Google Shape;350;p38">
                <a:extLst>
                  <a:ext uri="{FF2B5EF4-FFF2-40B4-BE49-F238E27FC236}">
                    <a16:creationId xmlns:a16="http://schemas.microsoft.com/office/drawing/2014/main" id="{F0240CEC-6A6E-FB0E-1985-B345D1C94258}"/>
                  </a:ext>
                </a:extLst>
              </p:cNvPr>
              <p:cNvSpPr/>
              <p:nvPr/>
            </p:nvSpPr>
            <p:spPr>
              <a:xfrm>
                <a:off x="790350" y="3480775"/>
                <a:ext cx="1787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3704" extrusionOk="0">
                    <a:moveTo>
                      <a:pt x="516" y="0"/>
                    </a:moveTo>
                    <a:lnTo>
                      <a:pt x="1" y="2753"/>
                    </a:lnTo>
                    <a:cubicBezTo>
                      <a:pt x="1" y="2753"/>
                      <a:pt x="4951" y="3486"/>
                      <a:pt x="6753" y="3703"/>
                    </a:cubicBezTo>
                    <a:lnTo>
                      <a:pt x="7149" y="971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Google Shape;351;p38">
                <a:extLst>
                  <a:ext uri="{FF2B5EF4-FFF2-40B4-BE49-F238E27FC236}">
                    <a16:creationId xmlns:a16="http://schemas.microsoft.com/office/drawing/2014/main" id="{39A9CDCE-2C1A-38F5-0CEB-60F53E275E4E}"/>
                  </a:ext>
                </a:extLst>
              </p:cNvPr>
              <p:cNvSpPr/>
              <p:nvPr/>
            </p:nvSpPr>
            <p:spPr>
              <a:xfrm>
                <a:off x="961150" y="3362775"/>
                <a:ext cx="359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275" extrusionOk="0">
                    <a:moveTo>
                      <a:pt x="1209" y="1"/>
                    </a:moveTo>
                    <a:cubicBezTo>
                      <a:pt x="1166" y="1"/>
                      <a:pt x="1127" y="20"/>
                      <a:pt x="1110" y="67"/>
                    </a:cubicBezTo>
                    <a:cubicBezTo>
                      <a:pt x="892" y="483"/>
                      <a:pt x="535" y="819"/>
                      <a:pt x="100" y="1017"/>
                    </a:cubicBezTo>
                    <a:cubicBezTo>
                      <a:pt x="40" y="1037"/>
                      <a:pt x="1" y="1116"/>
                      <a:pt x="20" y="1196"/>
                    </a:cubicBezTo>
                    <a:cubicBezTo>
                      <a:pt x="40" y="1235"/>
                      <a:pt x="100" y="1275"/>
                      <a:pt x="159" y="1275"/>
                    </a:cubicBezTo>
                    <a:lnTo>
                      <a:pt x="199" y="1275"/>
                    </a:lnTo>
                    <a:cubicBezTo>
                      <a:pt x="694" y="1057"/>
                      <a:pt x="1110" y="681"/>
                      <a:pt x="1367" y="205"/>
                    </a:cubicBezTo>
                    <a:cubicBezTo>
                      <a:pt x="1437" y="108"/>
                      <a:pt x="1310" y="1"/>
                      <a:pt x="1209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0" name="Google Shape;352;p38">
                <a:extLst>
                  <a:ext uri="{FF2B5EF4-FFF2-40B4-BE49-F238E27FC236}">
                    <a16:creationId xmlns:a16="http://schemas.microsoft.com/office/drawing/2014/main" id="{077B9153-F1AB-0A63-D3B2-808558D2FCED}"/>
                  </a:ext>
                </a:extLst>
              </p:cNvPr>
              <p:cNvSpPr/>
              <p:nvPr/>
            </p:nvSpPr>
            <p:spPr>
              <a:xfrm>
                <a:off x="775000" y="3585525"/>
                <a:ext cx="23722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3375" extrusionOk="0">
                    <a:moveTo>
                      <a:pt x="9281" y="1"/>
                    </a:moveTo>
                    <a:cubicBezTo>
                      <a:pt x="9242" y="1"/>
                      <a:pt x="9201" y="20"/>
                      <a:pt x="9169" y="68"/>
                    </a:cubicBezTo>
                    <a:cubicBezTo>
                      <a:pt x="8496" y="761"/>
                      <a:pt x="7724" y="1355"/>
                      <a:pt x="6853" y="1791"/>
                    </a:cubicBezTo>
                    <a:cubicBezTo>
                      <a:pt x="5248" y="2647"/>
                      <a:pt x="3461" y="3100"/>
                      <a:pt x="1643" y="3100"/>
                    </a:cubicBezTo>
                    <a:cubicBezTo>
                      <a:pt x="1150" y="3100"/>
                      <a:pt x="654" y="3066"/>
                      <a:pt x="159" y="2999"/>
                    </a:cubicBezTo>
                    <a:cubicBezTo>
                      <a:pt x="100" y="2999"/>
                      <a:pt x="21" y="3038"/>
                      <a:pt x="21" y="3117"/>
                    </a:cubicBezTo>
                    <a:cubicBezTo>
                      <a:pt x="1" y="3197"/>
                      <a:pt x="60" y="3276"/>
                      <a:pt x="140" y="3276"/>
                    </a:cubicBezTo>
                    <a:cubicBezTo>
                      <a:pt x="635" y="3335"/>
                      <a:pt x="1130" y="3375"/>
                      <a:pt x="1625" y="3375"/>
                    </a:cubicBezTo>
                    <a:cubicBezTo>
                      <a:pt x="3506" y="3375"/>
                      <a:pt x="5348" y="2919"/>
                      <a:pt x="7011" y="2028"/>
                    </a:cubicBezTo>
                    <a:cubicBezTo>
                      <a:pt x="7902" y="1573"/>
                      <a:pt x="8694" y="979"/>
                      <a:pt x="9387" y="246"/>
                    </a:cubicBezTo>
                    <a:cubicBezTo>
                      <a:pt x="9489" y="145"/>
                      <a:pt x="9389" y="1"/>
                      <a:pt x="92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1" name="Google Shape;353;p38">
                <a:extLst>
                  <a:ext uri="{FF2B5EF4-FFF2-40B4-BE49-F238E27FC236}">
                    <a16:creationId xmlns:a16="http://schemas.microsoft.com/office/drawing/2014/main" id="{92F8DF81-56FD-8765-6ED4-94884EB8DB14}"/>
                  </a:ext>
                </a:extLst>
              </p:cNvPr>
              <p:cNvSpPr/>
              <p:nvPr/>
            </p:nvSpPr>
            <p:spPr>
              <a:xfrm>
                <a:off x="1009675" y="3497225"/>
                <a:ext cx="67350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7561" extrusionOk="0">
                    <a:moveTo>
                      <a:pt x="2524" y="0"/>
                    </a:moveTo>
                    <a:cubicBezTo>
                      <a:pt x="2476" y="0"/>
                      <a:pt x="2425" y="37"/>
                      <a:pt x="2396" y="95"/>
                    </a:cubicBezTo>
                    <a:cubicBezTo>
                      <a:pt x="1565" y="2174"/>
                      <a:pt x="40" y="7343"/>
                      <a:pt x="20" y="7382"/>
                    </a:cubicBezTo>
                    <a:cubicBezTo>
                      <a:pt x="0" y="7461"/>
                      <a:pt x="60" y="7541"/>
                      <a:pt x="119" y="7560"/>
                    </a:cubicBezTo>
                    <a:lnTo>
                      <a:pt x="159" y="7560"/>
                    </a:lnTo>
                    <a:cubicBezTo>
                      <a:pt x="218" y="7560"/>
                      <a:pt x="277" y="7521"/>
                      <a:pt x="297" y="7461"/>
                    </a:cubicBezTo>
                    <a:cubicBezTo>
                      <a:pt x="317" y="7422"/>
                      <a:pt x="1822" y="2273"/>
                      <a:pt x="2654" y="194"/>
                    </a:cubicBezTo>
                    <a:cubicBezTo>
                      <a:pt x="2693" y="115"/>
                      <a:pt x="2654" y="35"/>
                      <a:pt x="2575" y="16"/>
                    </a:cubicBezTo>
                    <a:cubicBezTo>
                      <a:pt x="2559" y="5"/>
                      <a:pt x="2541" y="0"/>
                      <a:pt x="252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Google Shape;354;p38">
                <a:extLst>
                  <a:ext uri="{FF2B5EF4-FFF2-40B4-BE49-F238E27FC236}">
                    <a16:creationId xmlns:a16="http://schemas.microsoft.com/office/drawing/2014/main" id="{3113B319-40C5-7943-7D15-B7D45CA79C0C}"/>
                  </a:ext>
                </a:extLst>
              </p:cNvPr>
              <p:cNvSpPr/>
              <p:nvPr/>
            </p:nvSpPr>
            <p:spPr>
              <a:xfrm>
                <a:off x="597275" y="3447775"/>
                <a:ext cx="9162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9717" extrusionOk="0">
                    <a:moveTo>
                      <a:pt x="3517" y="1"/>
                    </a:moveTo>
                    <a:cubicBezTo>
                      <a:pt x="3448" y="1"/>
                      <a:pt x="3377" y="45"/>
                      <a:pt x="3367" y="132"/>
                    </a:cubicBezTo>
                    <a:cubicBezTo>
                      <a:pt x="3367" y="192"/>
                      <a:pt x="3011" y="6350"/>
                      <a:pt x="1664" y="10410"/>
                    </a:cubicBezTo>
                    <a:cubicBezTo>
                      <a:pt x="634" y="13400"/>
                      <a:pt x="60" y="16548"/>
                      <a:pt x="1" y="19717"/>
                    </a:cubicBezTo>
                    <a:lnTo>
                      <a:pt x="258" y="19717"/>
                    </a:lnTo>
                    <a:cubicBezTo>
                      <a:pt x="337" y="16568"/>
                      <a:pt x="912" y="13479"/>
                      <a:pt x="1922" y="10509"/>
                    </a:cubicBezTo>
                    <a:cubicBezTo>
                      <a:pt x="3308" y="6410"/>
                      <a:pt x="3664" y="211"/>
                      <a:pt x="3664" y="152"/>
                    </a:cubicBezTo>
                    <a:cubicBezTo>
                      <a:pt x="3664" y="50"/>
                      <a:pt x="3591" y="1"/>
                      <a:pt x="351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3" name="Google Shape;355;p38">
                <a:extLst>
                  <a:ext uri="{FF2B5EF4-FFF2-40B4-BE49-F238E27FC236}">
                    <a16:creationId xmlns:a16="http://schemas.microsoft.com/office/drawing/2014/main" id="{41AA1F92-8AB5-743B-219C-EC8247C235F7}"/>
                  </a:ext>
                </a:extLst>
              </p:cNvPr>
              <p:cNvSpPr/>
              <p:nvPr/>
            </p:nvSpPr>
            <p:spPr>
              <a:xfrm>
                <a:off x="559600" y="3927075"/>
                <a:ext cx="429800" cy="685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2743" extrusionOk="0">
                    <a:moveTo>
                      <a:pt x="186" y="1"/>
                    </a:moveTo>
                    <a:cubicBezTo>
                      <a:pt x="48" y="1"/>
                      <a:pt x="0" y="197"/>
                      <a:pt x="141" y="268"/>
                    </a:cubicBezTo>
                    <a:cubicBezTo>
                      <a:pt x="5587" y="2228"/>
                      <a:pt x="9884" y="2684"/>
                      <a:pt x="12538" y="2743"/>
                    </a:cubicBezTo>
                    <a:lnTo>
                      <a:pt x="13072" y="2743"/>
                    </a:lnTo>
                    <a:cubicBezTo>
                      <a:pt x="15627" y="2743"/>
                      <a:pt x="17013" y="2386"/>
                      <a:pt x="17073" y="2367"/>
                    </a:cubicBezTo>
                    <a:cubicBezTo>
                      <a:pt x="17152" y="2347"/>
                      <a:pt x="17191" y="2268"/>
                      <a:pt x="17172" y="2208"/>
                    </a:cubicBezTo>
                    <a:cubicBezTo>
                      <a:pt x="17155" y="2143"/>
                      <a:pt x="17098" y="2104"/>
                      <a:pt x="17034" y="2104"/>
                    </a:cubicBezTo>
                    <a:cubicBezTo>
                      <a:pt x="17021" y="2104"/>
                      <a:pt x="17007" y="2106"/>
                      <a:pt x="16993" y="2109"/>
                    </a:cubicBezTo>
                    <a:cubicBezTo>
                      <a:pt x="16993" y="2109"/>
                      <a:pt x="15596" y="2472"/>
                      <a:pt x="13091" y="2472"/>
                    </a:cubicBezTo>
                    <a:cubicBezTo>
                      <a:pt x="12912" y="2472"/>
                      <a:pt x="12728" y="2470"/>
                      <a:pt x="12538" y="2466"/>
                    </a:cubicBezTo>
                    <a:cubicBezTo>
                      <a:pt x="9884" y="2406"/>
                      <a:pt x="5627" y="1951"/>
                      <a:pt x="240" y="10"/>
                    </a:cubicBezTo>
                    <a:cubicBezTo>
                      <a:pt x="221" y="4"/>
                      <a:pt x="203" y="1"/>
                      <a:pt x="1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4" name="Google Shape;356;p38">
                <a:extLst>
                  <a:ext uri="{FF2B5EF4-FFF2-40B4-BE49-F238E27FC236}">
                    <a16:creationId xmlns:a16="http://schemas.microsoft.com/office/drawing/2014/main" id="{A96835DC-5B72-B730-D0EB-F9DCA3285DAA}"/>
                  </a:ext>
                </a:extLst>
              </p:cNvPr>
              <p:cNvSpPr/>
              <p:nvPr/>
            </p:nvSpPr>
            <p:spPr>
              <a:xfrm>
                <a:off x="684900" y="3729925"/>
                <a:ext cx="27112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3659" extrusionOk="0">
                    <a:moveTo>
                      <a:pt x="10642" y="0"/>
                    </a:moveTo>
                    <a:cubicBezTo>
                      <a:pt x="10614" y="0"/>
                      <a:pt x="10584" y="10"/>
                      <a:pt x="10556" y="35"/>
                    </a:cubicBezTo>
                    <a:cubicBezTo>
                      <a:pt x="9466" y="847"/>
                      <a:pt x="8318" y="1559"/>
                      <a:pt x="7090" y="2153"/>
                    </a:cubicBezTo>
                    <a:cubicBezTo>
                      <a:pt x="5795" y="2752"/>
                      <a:pt x="4090" y="3351"/>
                      <a:pt x="2372" y="3351"/>
                    </a:cubicBezTo>
                    <a:cubicBezTo>
                      <a:pt x="1646" y="3351"/>
                      <a:pt x="918" y="3244"/>
                      <a:pt x="219" y="2985"/>
                    </a:cubicBezTo>
                    <a:cubicBezTo>
                      <a:pt x="205" y="2982"/>
                      <a:pt x="191" y="2980"/>
                      <a:pt x="177" y="2980"/>
                    </a:cubicBezTo>
                    <a:cubicBezTo>
                      <a:pt x="113" y="2980"/>
                      <a:pt x="53" y="3016"/>
                      <a:pt x="21" y="3064"/>
                    </a:cubicBezTo>
                    <a:cubicBezTo>
                      <a:pt x="1" y="3144"/>
                      <a:pt x="40" y="3243"/>
                      <a:pt x="120" y="3262"/>
                    </a:cubicBezTo>
                    <a:cubicBezTo>
                      <a:pt x="833" y="3520"/>
                      <a:pt x="1605" y="3658"/>
                      <a:pt x="2377" y="3658"/>
                    </a:cubicBezTo>
                    <a:cubicBezTo>
                      <a:pt x="3843" y="3658"/>
                      <a:pt x="5486" y="3243"/>
                      <a:pt x="7209" y="2411"/>
                    </a:cubicBezTo>
                    <a:cubicBezTo>
                      <a:pt x="8456" y="1817"/>
                      <a:pt x="9645" y="1104"/>
                      <a:pt x="10734" y="252"/>
                    </a:cubicBezTo>
                    <a:cubicBezTo>
                      <a:pt x="10844" y="158"/>
                      <a:pt x="10754" y="0"/>
                      <a:pt x="10642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Google Shape;357;p38">
                <a:extLst>
                  <a:ext uri="{FF2B5EF4-FFF2-40B4-BE49-F238E27FC236}">
                    <a16:creationId xmlns:a16="http://schemas.microsoft.com/office/drawing/2014/main" id="{1E8B9586-5D91-B584-908C-12AA14AA0A3D}"/>
                  </a:ext>
                </a:extLst>
              </p:cNvPr>
              <p:cNvSpPr/>
              <p:nvPr/>
            </p:nvSpPr>
            <p:spPr>
              <a:xfrm>
                <a:off x="721200" y="3828975"/>
                <a:ext cx="1729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2192" extrusionOk="0">
                    <a:moveTo>
                      <a:pt x="6695" y="1"/>
                    </a:moveTo>
                    <a:cubicBezTo>
                      <a:pt x="6671" y="1"/>
                      <a:pt x="6647" y="10"/>
                      <a:pt x="6628" y="33"/>
                    </a:cubicBezTo>
                    <a:cubicBezTo>
                      <a:pt x="5067" y="1238"/>
                      <a:pt x="3157" y="1890"/>
                      <a:pt x="1197" y="1890"/>
                    </a:cubicBezTo>
                    <a:cubicBezTo>
                      <a:pt x="870" y="1890"/>
                      <a:pt x="541" y="1872"/>
                      <a:pt x="212" y="1835"/>
                    </a:cubicBezTo>
                    <a:cubicBezTo>
                      <a:pt x="206" y="1834"/>
                      <a:pt x="200" y="1834"/>
                      <a:pt x="194" y="1834"/>
                    </a:cubicBezTo>
                    <a:cubicBezTo>
                      <a:pt x="13" y="1834"/>
                      <a:pt x="0" y="2113"/>
                      <a:pt x="173" y="2132"/>
                    </a:cubicBezTo>
                    <a:cubicBezTo>
                      <a:pt x="529" y="2172"/>
                      <a:pt x="886" y="2192"/>
                      <a:pt x="1222" y="2192"/>
                    </a:cubicBezTo>
                    <a:cubicBezTo>
                      <a:pt x="2509" y="2192"/>
                      <a:pt x="3796" y="1914"/>
                      <a:pt x="4965" y="1380"/>
                    </a:cubicBezTo>
                    <a:cubicBezTo>
                      <a:pt x="5618" y="1083"/>
                      <a:pt x="6252" y="706"/>
                      <a:pt x="6806" y="251"/>
                    </a:cubicBezTo>
                    <a:cubicBezTo>
                      <a:pt x="6918" y="171"/>
                      <a:pt x="6798" y="1"/>
                      <a:pt x="669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Google Shape;358;p38">
                <a:extLst>
                  <a:ext uri="{FF2B5EF4-FFF2-40B4-BE49-F238E27FC236}">
                    <a16:creationId xmlns:a16="http://schemas.microsoft.com/office/drawing/2014/main" id="{BB1AE772-81BB-253A-3F45-4C8B3DB9CAEF}"/>
                  </a:ext>
                </a:extLst>
              </p:cNvPr>
              <p:cNvSpPr/>
              <p:nvPr/>
            </p:nvSpPr>
            <p:spPr>
              <a:xfrm>
                <a:off x="837375" y="3355625"/>
                <a:ext cx="1297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720" extrusionOk="0">
                    <a:moveTo>
                      <a:pt x="168" y="0"/>
                    </a:moveTo>
                    <a:cubicBezTo>
                      <a:pt x="137" y="0"/>
                      <a:pt x="105" y="11"/>
                      <a:pt x="80" y="36"/>
                    </a:cubicBezTo>
                    <a:cubicBezTo>
                      <a:pt x="21" y="76"/>
                      <a:pt x="1" y="175"/>
                      <a:pt x="41" y="234"/>
                    </a:cubicBezTo>
                    <a:cubicBezTo>
                      <a:pt x="674" y="1085"/>
                      <a:pt x="1427" y="1581"/>
                      <a:pt x="2278" y="1699"/>
                    </a:cubicBezTo>
                    <a:cubicBezTo>
                      <a:pt x="2397" y="1699"/>
                      <a:pt x="2516" y="1719"/>
                      <a:pt x="2655" y="1719"/>
                    </a:cubicBezTo>
                    <a:cubicBezTo>
                      <a:pt x="3526" y="1680"/>
                      <a:pt x="4358" y="1363"/>
                      <a:pt x="5051" y="828"/>
                    </a:cubicBezTo>
                    <a:cubicBezTo>
                      <a:pt x="5189" y="736"/>
                      <a:pt x="5089" y="560"/>
                      <a:pt x="4963" y="560"/>
                    </a:cubicBezTo>
                    <a:cubicBezTo>
                      <a:pt x="4927" y="560"/>
                      <a:pt x="4888" y="575"/>
                      <a:pt x="4853" y="610"/>
                    </a:cubicBezTo>
                    <a:cubicBezTo>
                      <a:pt x="4853" y="610"/>
                      <a:pt x="3839" y="1424"/>
                      <a:pt x="2634" y="1424"/>
                    </a:cubicBezTo>
                    <a:cubicBezTo>
                      <a:pt x="2524" y="1424"/>
                      <a:pt x="2411" y="1417"/>
                      <a:pt x="2298" y="1402"/>
                    </a:cubicBezTo>
                    <a:cubicBezTo>
                      <a:pt x="1546" y="1303"/>
                      <a:pt x="853" y="848"/>
                      <a:pt x="278" y="56"/>
                    </a:cubicBezTo>
                    <a:cubicBezTo>
                      <a:pt x="255" y="21"/>
                      <a:pt x="212" y="0"/>
                      <a:pt x="168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oogle Shape;359;p38">
                <a:extLst>
                  <a:ext uri="{FF2B5EF4-FFF2-40B4-BE49-F238E27FC236}">
                    <a16:creationId xmlns:a16="http://schemas.microsoft.com/office/drawing/2014/main" id="{D30CEF71-46D8-0B4A-F040-0F667E5A5C81}"/>
                  </a:ext>
                </a:extLst>
              </p:cNvPr>
              <p:cNvSpPr/>
              <p:nvPr/>
            </p:nvSpPr>
            <p:spPr>
              <a:xfrm>
                <a:off x="811150" y="3017400"/>
                <a:ext cx="28667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7913" extrusionOk="0">
                    <a:moveTo>
                      <a:pt x="5455" y="1"/>
                    </a:moveTo>
                    <a:cubicBezTo>
                      <a:pt x="5395" y="1"/>
                      <a:pt x="5333" y="7"/>
                      <a:pt x="5268" y="20"/>
                    </a:cubicBezTo>
                    <a:cubicBezTo>
                      <a:pt x="4416" y="198"/>
                      <a:pt x="4139" y="1327"/>
                      <a:pt x="4139" y="1327"/>
                    </a:cubicBezTo>
                    <a:cubicBezTo>
                      <a:pt x="3834" y="1161"/>
                      <a:pt x="3504" y="1081"/>
                      <a:pt x="3174" y="1081"/>
                    </a:cubicBezTo>
                    <a:cubicBezTo>
                      <a:pt x="2796" y="1081"/>
                      <a:pt x="2418" y="1186"/>
                      <a:pt x="2080" y="1386"/>
                    </a:cubicBezTo>
                    <a:cubicBezTo>
                      <a:pt x="1505" y="1703"/>
                      <a:pt x="1367" y="2456"/>
                      <a:pt x="1763" y="2971"/>
                    </a:cubicBezTo>
                    <a:cubicBezTo>
                      <a:pt x="1763" y="2971"/>
                      <a:pt x="1748" y="2970"/>
                      <a:pt x="1722" y="2970"/>
                    </a:cubicBezTo>
                    <a:cubicBezTo>
                      <a:pt x="1520" y="2970"/>
                      <a:pt x="618" y="3001"/>
                      <a:pt x="337" y="3545"/>
                    </a:cubicBezTo>
                    <a:cubicBezTo>
                      <a:pt x="0" y="4179"/>
                      <a:pt x="1149" y="4753"/>
                      <a:pt x="1149" y="4753"/>
                    </a:cubicBezTo>
                    <a:cubicBezTo>
                      <a:pt x="1149" y="4753"/>
                      <a:pt x="357" y="5664"/>
                      <a:pt x="1090" y="6278"/>
                    </a:cubicBezTo>
                    <a:cubicBezTo>
                      <a:pt x="1553" y="6666"/>
                      <a:pt x="2128" y="6737"/>
                      <a:pt x="2487" y="6737"/>
                    </a:cubicBezTo>
                    <a:cubicBezTo>
                      <a:pt x="2696" y="6737"/>
                      <a:pt x="2832" y="6713"/>
                      <a:pt x="2832" y="6713"/>
                    </a:cubicBezTo>
                    <a:lnTo>
                      <a:pt x="8040" y="7684"/>
                    </a:lnTo>
                    <a:cubicBezTo>
                      <a:pt x="8040" y="7684"/>
                      <a:pt x="8471" y="7913"/>
                      <a:pt x="8941" y="7913"/>
                    </a:cubicBezTo>
                    <a:cubicBezTo>
                      <a:pt x="9366" y="7913"/>
                      <a:pt x="9823" y="7725"/>
                      <a:pt x="10021" y="7010"/>
                    </a:cubicBezTo>
                    <a:cubicBezTo>
                      <a:pt x="10654" y="6911"/>
                      <a:pt x="11129" y="6377"/>
                      <a:pt x="11169" y="5743"/>
                    </a:cubicBezTo>
                    <a:cubicBezTo>
                      <a:pt x="11209" y="4911"/>
                      <a:pt x="10357" y="4852"/>
                      <a:pt x="10357" y="4852"/>
                    </a:cubicBezTo>
                    <a:cubicBezTo>
                      <a:pt x="10357" y="4852"/>
                      <a:pt x="11466" y="3584"/>
                      <a:pt x="10377" y="2891"/>
                    </a:cubicBezTo>
                    <a:cubicBezTo>
                      <a:pt x="10377" y="2891"/>
                      <a:pt x="11189" y="1862"/>
                      <a:pt x="10496" y="1228"/>
                    </a:cubicBezTo>
                    <a:cubicBezTo>
                      <a:pt x="10283" y="1033"/>
                      <a:pt x="10030" y="965"/>
                      <a:pt x="9782" y="965"/>
                    </a:cubicBezTo>
                    <a:cubicBezTo>
                      <a:pt x="9225" y="965"/>
                      <a:pt x="8694" y="1307"/>
                      <a:pt x="8694" y="1307"/>
                    </a:cubicBezTo>
                    <a:cubicBezTo>
                      <a:pt x="8694" y="1307"/>
                      <a:pt x="8951" y="297"/>
                      <a:pt x="8001" y="99"/>
                    </a:cubicBezTo>
                    <a:cubicBezTo>
                      <a:pt x="7927" y="85"/>
                      <a:pt x="7855" y="78"/>
                      <a:pt x="7786" y="78"/>
                    </a:cubicBezTo>
                    <a:cubicBezTo>
                      <a:pt x="6991" y="78"/>
                      <a:pt x="6555" y="951"/>
                      <a:pt x="6555" y="951"/>
                    </a:cubicBezTo>
                    <a:cubicBezTo>
                      <a:pt x="6555" y="951"/>
                      <a:pt x="6199" y="1"/>
                      <a:pt x="5455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oogle Shape;360;p38">
                <a:extLst>
                  <a:ext uri="{FF2B5EF4-FFF2-40B4-BE49-F238E27FC236}">
                    <a16:creationId xmlns:a16="http://schemas.microsoft.com/office/drawing/2014/main" id="{9607E01D-0439-8AC3-B666-AF4D0D88806B}"/>
                  </a:ext>
                </a:extLst>
              </p:cNvPr>
              <p:cNvSpPr/>
              <p:nvPr/>
            </p:nvSpPr>
            <p:spPr>
              <a:xfrm>
                <a:off x="995800" y="3193775"/>
                <a:ext cx="578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233" extrusionOk="0">
                    <a:moveTo>
                      <a:pt x="1053" y="1"/>
                    </a:moveTo>
                    <a:cubicBezTo>
                      <a:pt x="418" y="1"/>
                      <a:pt x="1" y="728"/>
                      <a:pt x="1" y="728"/>
                    </a:cubicBezTo>
                    <a:lnTo>
                      <a:pt x="1" y="3183"/>
                    </a:lnTo>
                    <a:cubicBezTo>
                      <a:pt x="125" y="3217"/>
                      <a:pt x="244" y="3233"/>
                      <a:pt x="357" y="3233"/>
                    </a:cubicBezTo>
                    <a:cubicBezTo>
                      <a:pt x="1826" y="3233"/>
                      <a:pt x="2313" y="555"/>
                      <a:pt x="1486" y="114"/>
                    </a:cubicBezTo>
                    <a:cubicBezTo>
                      <a:pt x="1333" y="34"/>
                      <a:pt x="1188" y="1"/>
                      <a:pt x="105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Google Shape;361;p38">
                <a:extLst>
                  <a:ext uri="{FF2B5EF4-FFF2-40B4-BE49-F238E27FC236}">
                    <a16:creationId xmlns:a16="http://schemas.microsoft.com/office/drawing/2014/main" id="{EFD6BCB8-A843-DD14-14FB-382516F95800}"/>
                  </a:ext>
                </a:extLst>
              </p:cNvPr>
              <p:cNvSpPr/>
              <p:nvPr/>
            </p:nvSpPr>
            <p:spPr>
              <a:xfrm>
                <a:off x="841350" y="3216400"/>
                <a:ext cx="1307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5962" extrusionOk="0">
                    <a:moveTo>
                      <a:pt x="1387" y="1"/>
                    </a:moveTo>
                    <a:lnTo>
                      <a:pt x="317" y="4258"/>
                    </a:lnTo>
                    <a:cubicBezTo>
                      <a:pt x="317" y="4258"/>
                      <a:pt x="0" y="4595"/>
                      <a:pt x="1565" y="5506"/>
                    </a:cubicBezTo>
                    <a:cubicBezTo>
                      <a:pt x="2122" y="5812"/>
                      <a:pt x="2747" y="5962"/>
                      <a:pt x="3379" y="5962"/>
                    </a:cubicBezTo>
                    <a:cubicBezTo>
                      <a:pt x="3646" y="5962"/>
                      <a:pt x="3914" y="5935"/>
                      <a:pt x="4179" y="5882"/>
                    </a:cubicBezTo>
                    <a:cubicBezTo>
                      <a:pt x="4298" y="5843"/>
                      <a:pt x="4436" y="5783"/>
                      <a:pt x="4575" y="5744"/>
                    </a:cubicBezTo>
                    <a:cubicBezTo>
                      <a:pt x="4575" y="4912"/>
                      <a:pt x="4793" y="4120"/>
                      <a:pt x="5208" y="3407"/>
                    </a:cubicBezTo>
                    <a:lnTo>
                      <a:pt x="5228" y="3367"/>
                    </a:lnTo>
                    <a:lnTo>
                      <a:pt x="1387" y="1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0" name="Google Shape;362;p38">
                <a:extLst>
                  <a:ext uri="{FF2B5EF4-FFF2-40B4-BE49-F238E27FC236}">
                    <a16:creationId xmlns:a16="http://schemas.microsoft.com/office/drawing/2014/main" id="{6C9027BF-5479-EFAE-B2E0-444AB9B10C01}"/>
                  </a:ext>
                </a:extLst>
              </p:cNvPr>
              <p:cNvSpPr/>
              <p:nvPr/>
            </p:nvSpPr>
            <p:spPr>
              <a:xfrm>
                <a:off x="880450" y="3264425"/>
                <a:ext cx="9112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9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78" y="3209"/>
                      <a:pt x="2615" y="3961"/>
                    </a:cubicBezTo>
                    <a:cubicBezTo>
                      <a:pt x="2734" y="3922"/>
                      <a:pt x="2872" y="3882"/>
                      <a:pt x="3011" y="3823"/>
                    </a:cubicBezTo>
                    <a:cubicBezTo>
                      <a:pt x="3011" y="3011"/>
                      <a:pt x="3229" y="2219"/>
                      <a:pt x="3644" y="150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Google Shape;363;p38">
                <a:extLst>
                  <a:ext uri="{FF2B5EF4-FFF2-40B4-BE49-F238E27FC236}">
                    <a16:creationId xmlns:a16="http://schemas.microsoft.com/office/drawing/2014/main" id="{538A8D2B-C919-FF02-96CD-F30E94AFD3D4}"/>
                  </a:ext>
                </a:extLst>
              </p:cNvPr>
              <p:cNvSpPr/>
              <p:nvPr/>
            </p:nvSpPr>
            <p:spPr>
              <a:xfrm>
                <a:off x="860650" y="3089225"/>
                <a:ext cx="187025" cy="2349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9396" extrusionOk="0">
                    <a:moveTo>
                      <a:pt x="3785" y="0"/>
                    </a:moveTo>
                    <a:cubicBezTo>
                      <a:pt x="3530" y="0"/>
                      <a:pt x="3270" y="25"/>
                      <a:pt x="3011" y="78"/>
                    </a:cubicBezTo>
                    <a:cubicBezTo>
                      <a:pt x="773" y="533"/>
                      <a:pt x="753" y="3801"/>
                      <a:pt x="377" y="5286"/>
                    </a:cubicBezTo>
                    <a:cubicBezTo>
                      <a:pt x="1" y="6791"/>
                      <a:pt x="615" y="8276"/>
                      <a:pt x="2100" y="8989"/>
                    </a:cubicBezTo>
                    <a:cubicBezTo>
                      <a:pt x="2679" y="9262"/>
                      <a:pt x="3251" y="9396"/>
                      <a:pt x="3778" y="9396"/>
                    </a:cubicBezTo>
                    <a:cubicBezTo>
                      <a:pt x="4818" y="9396"/>
                      <a:pt x="5679" y="8872"/>
                      <a:pt x="6060" y="7860"/>
                    </a:cubicBezTo>
                    <a:cubicBezTo>
                      <a:pt x="6199" y="7504"/>
                      <a:pt x="6357" y="6969"/>
                      <a:pt x="6516" y="6375"/>
                    </a:cubicBezTo>
                    <a:cubicBezTo>
                      <a:pt x="6536" y="6236"/>
                      <a:pt x="6575" y="6118"/>
                      <a:pt x="6595" y="5999"/>
                    </a:cubicBezTo>
                    <a:cubicBezTo>
                      <a:pt x="6635" y="5880"/>
                      <a:pt x="6654" y="5821"/>
                      <a:pt x="6674" y="5741"/>
                    </a:cubicBezTo>
                    <a:cubicBezTo>
                      <a:pt x="6912" y="4712"/>
                      <a:pt x="7130" y="3801"/>
                      <a:pt x="7130" y="3801"/>
                    </a:cubicBezTo>
                    <a:cubicBezTo>
                      <a:pt x="7480" y="1505"/>
                      <a:pt x="5752" y="0"/>
                      <a:pt x="3785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Google Shape;364;p38">
                <a:extLst>
                  <a:ext uri="{FF2B5EF4-FFF2-40B4-BE49-F238E27FC236}">
                    <a16:creationId xmlns:a16="http://schemas.microsoft.com/office/drawing/2014/main" id="{1BA40E1D-C952-BDC7-5735-AD201C8F05E8}"/>
                  </a:ext>
                </a:extLst>
              </p:cNvPr>
              <p:cNvSpPr/>
              <p:nvPr/>
            </p:nvSpPr>
            <p:spPr>
              <a:xfrm>
                <a:off x="938875" y="3192950"/>
                <a:ext cx="29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81" extrusionOk="0">
                    <a:moveTo>
                      <a:pt x="514" y="1"/>
                    </a:moveTo>
                    <a:cubicBezTo>
                      <a:pt x="352" y="1"/>
                      <a:pt x="197" y="45"/>
                      <a:pt x="60" y="127"/>
                    </a:cubicBezTo>
                    <a:cubicBezTo>
                      <a:pt x="1" y="167"/>
                      <a:pt x="1" y="246"/>
                      <a:pt x="40" y="305"/>
                    </a:cubicBezTo>
                    <a:cubicBezTo>
                      <a:pt x="52" y="330"/>
                      <a:pt x="87" y="347"/>
                      <a:pt x="126" y="347"/>
                    </a:cubicBezTo>
                    <a:cubicBezTo>
                      <a:pt x="150" y="347"/>
                      <a:pt x="176" y="340"/>
                      <a:pt x="199" y="325"/>
                    </a:cubicBezTo>
                    <a:cubicBezTo>
                      <a:pt x="300" y="267"/>
                      <a:pt x="412" y="230"/>
                      <a:pt x="535" y="230"/>
                    </a:cubicBezTo>
                    <a:cubicBezTo>
                      <a:pt x="580" y="230"/>
                      <a:pt x="626" y="235"/>
                      <a:pt x="674" y="246"/>
                    </a:cubicBezTo>
                    <a:cubicBezTo>
                      <a:pt x="911" y="305"/>
                      <a:pt x="951" y="662"/>
                      <a:pt x="951" y="662"/>
                    </a:cubicBezTo>
                    <a:cubicBezTo>
                      <a:pt x="951" y="721"/>
                      <a:pt x="991" y="741"/>
                      <a:pt x="1030" y="761"/>
                    </a:cubicBezTo>
                    <a:cubicBezTo>
                      <a:pt x="1050" y="780"/>
                      <a:pt x="1070" y="780"/>
                      <a:pt x="1090" y="780"/>
                    </a:cubicBezTo>
                    <a:cubicBezTo>
                      <a:pt x="1149" y="761"/>
                      <a:pt x="1189" y="701"/>
                      <a:pt x="1189" y="642"/>
                    </a:cubicBezTo>
                    <a:cubicBezTo>
                      <a:pt x="1189" y="622"/>
                      <a:pt x="1109" y="127"/>
                      <a:pt x="733" y="28"/>
                    </a:cubicBezTo>
                    <a:cubicBezTo>
                      <a:pt x="660" y="10"/>
                      <a:pt x="586" y="1"/>
                      <a:pt x="5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Google Shape;365;p38">
                <a:extLst>
                  <a:ext uri="{FF2B5EF4-FFF2-40B4-BE49-F238E27FC236}">
                    <a16:creationId xmlns:a16="http://schemas.microsoft.com/office/drawing/2014/main" id="{A75AD10E-0276-507E-A022-67E339854420}"/>
                  </a:ext>
                </a:extLst>
              </p:cNvPr>
              <p:cNvSpPr/>
              <p:nvPr/>
            </p:nvSpPr>
            <p:spPr>
              <a:xfrm>
                <a:off x="994825" y="3205000"/>
                <a:ext cx="287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564" extrusionOk="0">
                    <a:moveTo>
                      <a:pt x="550" y="1"/>
                    </a:moveTo>
                    <a:cubicBezTo>
                      <a:pt x="228" y="1"/>
                      <a:pt x="40" y="378"/>
                      <a:pt x="40" y="397"/>
                    </a:cubicBezTo>
                    <a:cubicBezTo>
                      <a:pt x="0" y="457"/>
                      <a:pt x="40" y="536"/>
                      <a:pt x="99" y="556"/>
                    </a:cubicBezTo>
                    <a:cubicBezTo>
                      <a:pt x="114" y="561"/>
                      <a:pt x="129" y="563"/>
                      <a:pt x="143" y="563"/>
                    </a:cubicBezTo>
                    <a:cubicBezTo>
                      <a:pt x="187" y="563"/>
                      <a:pt x="228" y="541"/>
                      <a:pt x="258" y="496"/>
                    </a:cubicBezTo>
                    <a:cubicBezTo>
                      <a:pt x="258" y="496"/>
                      <a:pt x="376" y="239"/>
                      <a:pt x="574" y="239"/>
                    </a:cubicBezTo>
                    <a:cubicBezTo>
                      <a:pt x="713" y="239"/>
                      <a:pt x="832" y="318"/>
                      <a:pt x="931" y="417"/>
                    </a:cubicBezTo>
                    <a:cubicBezTo>
                      <a:pt x="942" y="450"/>
                      <a:pt x="971" y="465"/>
                      <a:pt x="1004" y="465"/>
                    </a:cubicBezTo>
                    <a:cubicBezTo>
                      <a:pt x="1032" y="465"/>
                      <a:pt x="1063" y="455"/>
                      <a:pt x="1089" y="437"/>
                    </a:cubicBezTo>
                    <a:cubicBezTo>
                      <a:pt x="1129" y="397"/>
                      <a:pt x="1149" y="318"/>
                      <a:pt x="1109" y="279"/>
                    </a:cubicBezTo>
                    <a:cubicBezTo>
                      <a:pt x="971" y="120"/>
                      <a:pt x="792" y="21"/>
                      <a:pt x="574" y="1"/>
                    </a:cubicBezTo>
                    <a:cubicBezTo>
                      <a:pt x="566" y="1"/>
                      <a:pt x="558" y="1"/>
                      <a:pt x="550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Google Shape;366;p38">
                <a:extLst>
                  <a:ext uri="{FF2B5EF4-FFF2-40B4-BE49-F238E27FC236}">
                    <a16:creationId xmlns:a16="http://schemas.microsoft.com/office/drawing/2014/main" id="{7C43DA81-31B7-AA5D-97BD-5FABBA25752D}"/>
                  </a:ext>
                </a:extLst>
              </p:cNvPr>
              <p:cNvSpPr/>
              <p:nvPr/>
            </p:nvSpPr>
            <p:spPr>
              <a:xfrm>
                <a:off x="939375" y="3235225"/>
                <a:ext cx="530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581" extrusionOk="0">
                    <a:moveTo>
                      <a:pt x="0" y="0"/>
                    </a:moveTo>
                    <a:cubicBezTo>
                      <a:pt x="0" y="0"/>
                      <a:pt x="0" y="1050"/>
                      <a:pt x="733" y="1466"/>
                    </a:cubicBezTo>
                    <a:cubicBezTo>
                      <a:pt x="881" y="1547"/>
                      <a:pt x="1021" y="1580"/>
                      <a:pt x="1150" y="1580"/>
                    </a:cubicBezTo>
                    <a:cubicBezTo>
                      <a:pt x="1745" y="1580"/>
                      <a:pt x="2119" y="872"/>
                      <a:pt x="2119" y="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Google Shape;367;p38">
                <a:extLst>
                  <a:ext uri="{FF2B5EF4-FFF2-40B4-BE49-F238E27FC236}">
                    <a16:creationId xmlns:a16="http://schemas.microsoft.com/office/drawing/2014/main" id="{1092E460-1D26-6C2D-DBD4-C8BAFCDBD78E}"/>
                  </a:ext>
                </a:extLst>
              </p:cNvPr>
              <p:cNvSpPr/>
              <p:nvPr/>
            </p:nvSpPr>
            <p:spPr>
              <a:xfrm>
                <a:off x="932450" y="3154175"/>
                <a:ext cx="49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874" extrusionOk="0">
                    <a:moveTo>
                      <a:pt x="1014" y="1"/>
                    </a:moveTo>
                    <a:cubicBezTo>
                      <a:pt x="859" y="1"/>
                      <a:pt x="703" y="32"/>
                      <a:pt x="555" y="94"/>
                    </a:cubicBezTo>
                    <a:cubicBezTo>
                      <a:pt x="0" y="252"/>
                      <a:pt x="0" y="846"/>
                      <a:pt x="555" y="866"/>
                    </a:cubicBezTo>
                    <a:cubicBezTo>
                      <a:pt x="625" y="871"/>
                      <a:pt x="696" y="873"/>
                      <a:pt x="768" y="873"/>
                    </a:cubicBezTo>
                    <a:cubicBezTo>
                      <a:pt x="1000" y="873"/>
                      <a:pt x="1239" y="847"/>
                      <a:pt x="1465" y="787"/>
                    </a:cubicBezTo>
                    <a:cubicBezTo>
                      <a:pt x="1862" y="688"/>
                      <a:pt x="1980" y="213"/>
                      <a:pt x="1287" y="34"/>
                    </a:cubicBezTo>
                    <a:cubicBezTo>
                      <a:pt x="1198" y="12"/>
                      <a:pt x="1106" y="1"/>
                      <a:pt x="10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Google Shape;368;p38">
                <a:extLst>
                  <a:ext uri="{FF2B5EF4-FFF2-40B4-BE49-F238E27FC236}">
                    <a16:creationId xmlns:a16="http://schemas.microsoft.com/office/drawing/2014/main" id="{938530FE-364D-0BF7-E322-2D564AE7AB7A}"/>
                  </a:ext>
                </a:extLst>
              </p:cNvPr>
              <p:cNvSpPr/>
              <p:nvPr/>
            </p:nvSpPr>
            <p:spPr>
              <a:xfrm>
                <a:off x="993125" y="3161625"/>
                <a:ext cx="452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19" extrusionOk="0">
                    <a:moveTo>
                      <a:pt x="585" y="0"/>
                    </a:moveTo>
                    <a:cubicBezTo>
                      <a:pt x="54" y="0"/>
                      <a:pt x="0" y="413"/>
                      <a:pt x="306" y="647"/>
                    </a:cubicBezTo>
                    <a:cubicBezTo>
                      <a:pt x="563" y="825"/>
                      <a:pt x="840" y="964"/>
                      <a:pt x="1118" y="1083"/>
                    </a:cubicBezTo>
                    <a:cubicBezTo>
                      <a:pt x="1188" y="1107"/>
                      <a:pt x="1253" y="1118"/>
                      <a:pt x="1312" y="1118"/>
                    </a:cubicBezTo>
                    <a:cubicBezTo>
                      <a:pt x="1685" y="1118"/>
                      <a:pt x="1811" y="678"/>
                      <a:pt x="1435" y="370"/>
                    </a:cubicBezTo>
                    <a:cubicBezTo>
                      <a:pt x="1237" y="192"/>
                      <a:pt x="1019" y="73"/>
                      <a:pt x="761" y="14"/>
                    </a:cubicBezTo>
                    <a:cubicBezTo>
                      <a:pt x="697" y="4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Google Shape;369;p38">
                <a:extLst>
                  <a:ext uri="{FF2B5EF4-FFF2-40B4-BE49-F238E27FC236}">
                    <a16:creationId xmlns:a16="http://schemas.microsoft.com/office/drawing/2014/main" id="{7A14BF60-967E-8C02-532C-CC0086B56E8E}"/>
                  </a:ext>
                </a:extLst>
              </p:cNvPr>
              <p:cNvSpPr/>
              <p:nvPr/>
            </p:nvSpPr>
            <p:spPr>
              <a:xfrm>
                <a:off x="997800" y="3230000"/>
                <a:ext cx="297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44" extrusionOk="0">
                    <a:moveTo>
                      <a:pt x="603" y="1"/>
                    </a:moveTo>
                    <a:cubicBezTo>
                      <a:pt x="294" y="1"/>
                      <a:pt x="69" y="82"/>
                      <a:pt x="40" y="229"/>
                    </a:cubicBezTo>
                    <a:cubicBezTo>
                      <a:pt x="0" y="407"/>
                      <a:pt x="356" y="625"/>
                      <a:pt x="812" y="724"/>
                    </a:cubicBezTo>
                    <a:cubicBezTo>
                      <a:pt x="891" y="744"/>
                      <a:pt x="970" y="744"/>
                      <a:pt x="1030" y="744"/>
                    </a:cubicBezTo>
                    <a:cubicBezTo>
                      <a:pt x="1030" y="744"/>
                      <a:pt x="1030" y="744"/>
                      <a:pt x="1030" y="724"/>
                    </a:cubicBezTo>
                    <a:cubicBezTo>
                      <a:pt x="1069" y="605"/>
                      <a:pt x="1089" y="487"/>
                      <a:pt x="1129" y="368"/>
                    </a:cubicBezTo>
                    <a:cubicBezTo>
                      <a:pt x="1149" y="249"/>
                      <a:pt x="1168" y="190"/>
                      <a:pt x="1188" y="110"/>
                    </a:cubicBezTo>
                    <a:cubicBezTo>
                      <a:pt x="1109" y="71"/>
                      <a:pt x="1030" y="51"/>
                      <a:pt x="951" y="31"/>
                    </a:cubicBezTo>
                    <a:cubicBezTo>
                      <a:pt x="828" y="11"/>
                      <a:pt x="710" y="1"/>
                      <a:pt x="60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Google Shape;370;p38">
                <a:extLst>
                  <a:ext uri="{FF2B5EF4-FFF2-40B4-BE49-F238E27FC236}">
                    <a16:creationId xmlns:a16="http://schemas.microsoft.com/office/drawing/2014/main" id="{22F31194-ED44-5C89-36A7-44667E9FF4A8}"/>
                  </a:ext>
                </a:extLst>
              </p:cNvPr>
              <p:cNvSpPr/>
              <p:nvPr/>
            </p:nvSpPr>
            <p:spPr>
              <a:xfrm>
                <a:off x="976500" y="3180625"/>
                <a:ext cx="193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442" extrusionOk="0">
                    <a:moveTo>
                      <a:pt x="373" y="1"/>
                    </a:moveTo>
                    <a:cubicBezTo>
                      <a:pt x="337" y="1"/>
                      <a:pt x="298" y="33"/>
                      <a:pt x="298" y="65"/>
                    </a:cubicBezTo>
                    <a:cubicBezTo>
                      <a:pt x="218" y="461"/>
                      <a:pt x="139" y="818"/>
                      <a:pt x="258" y="1036"/>
                    </a:cubicBezTo>
                    <a:lnTo>
                      <a:pt x="595" y="2026"/>
                    </a:lnTo>
                    <a:cubicBezTo>
                      <a:pt x="436" y="2145"/>
                      <a:pt x="258" y="2224"/>
                      <a:pt x="80" y="2283"/>
                    </a:cubicBezTo>
                    <a:cubicBezTo>
                      <a:pt x="40" y="2303"/>
                      <a:pt x="0" y="2343"/>
                      <a:pt x="20" y="2382"/>
                    </a:cubicBezTo>
                    <a:cubicBezTo>
                      <a:pt x="40" y="2422"/>
                      <a:pt x="60" y="2442"/>
                      <a:pt x="80" y="2442"/>
                    </a:cubicBezTo>
                    <a:lnTo>
                      <a:pt x="139" y="2442"/>
                    </a:lnTo>
                    <a:cubicBezTo>
                      <a:pt x="357" y="2382"/>
                      <a:pt x="575" y="2264"/>
                      <a:pt x="753" y="2105"/>
                    </a:cubicBezTo>
                    <a:cubicBezTo>
                      <a:pt x="773" y="2085"/>
                      <a:pt x="773" y="2046"/>
                      <a:pt x="773" y="2026"/>
                    </a:cubicBezTo>
                    <a:lnTo>
                      <a:pt x="416" y="976"/>
                    </a:lnTo>
                    <a:cubicBezTo>
                      <a:pt x="317" y="798"/>
                      <a:pt x="377" y="481"/>
                      <a:pt x="456" y="105"/>
                    </a:cubicBezTo>
                    <a:cubicBezTo>
                      <a:pt x="476" y="65"/>
                      <a:pt x="436" y="6"/>
                      <a:pt x="397" y="6"/>
                    </a:cubicBezTo>
                    <a:cubicBezTo>
                      <a:pt x="389" y="2"/>
                      <a:pt x="381" y="1"/>
                      <a:pt x="37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Google Shape;371;p38">
                <a:extLst>
                  <a:ext uri="{FF2B5EF4-FFF2-40B4-BE49-F238E27FC236}">
                    <a16:creationId xmlns:a16="http://schemas.microsoft.com/office/drawing/2014/main" id="{98B51E71-7199-F373-6A77-36E823AF5828}"/>
                  </a:ext>
                </a:extLst>
              </p:cNvPr>
              <p:cNvSpPr/>
              <p:nvPr/>
            </p:nvSpPr>
            <p:spPr>
              <a:xfrm>
                <a:off x="899775" y="3202275"/>
                <a:ext cx="440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44" extrusionOk="0">
                    <a:moveTo>
                      <a:pt x="597" y="0"/>
                    </a:moveTo>
                    <a:cubicBezTo>
                      <a:pt x="292" y="0"/>
                      <a:pt x="69" y="78"/>
                      <a:pt x="40" y="209"/>
                    </a:cubicBezTo>
                    <a:cubicBezTo>
                      <a:pt x="0" y="407"/>
                      <a:pt x="357" y="625"/>
                      <a:pt x="832" y="704"/>
                    </a:cubicBezTo>
                    <a:cubicBezTo>
                      <a:pt x="956" y="731"/>
                      <a:pt x="1077" y="744"/>
                      <a:pt x="1188" y="744"/>
                    </a:cubicBezTo>
                    <a:cubicBezTo>
                      <a:pt x="1486" y="744"/>
                      <a:pt x="1714" y="656"/>
                      <a:pt x="1743" y="526"/>
                    </a:cubicBezTo>
                    <a:cubicBezTo>
                      <a:pt x="1763" y="348"/>
                      <a:pt x="1426" y="110"/>
                      <a:pt x="951" y="31"/>
                    </a:cubicBezTo>
                    <a:cubicBezTo>
                      <a:pt x="826" y="10"/>
                      <a:pt x="706" y="0"/>
                      <a:pt x="597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Google Shape;372;p38">
                <a:extLst>
                  <a:ext uri="{FF2B5EF4-FFF2-40B4-BE49-F238E27FC236}">
                    <a16:creationId xmlns:a16="http://schemas.microsoft.com/office/drawing/2014/main" id="{4FF3DE89-128F-D740-1F3C-6C9CFCBC83C8}"/>
                  </a:ext>
                </a:extLst>
              </p:cNvPr>
              <p:cNvSpPr/>
              <p:nvPr/>
            </p:nvSpPr>
            <p:spPr>
              <a:xfrm>
                <a:off x="882450" y="3076475"/>
                <a:ext cx="164875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4489" extrusionOk="0">
                    <a:moveTo>
                      <a:pt x="3078" y="0"/>
                    </a:moveTo>
                    <a:cubicBezTo>
                      <a:pt x="2412" y="0"/>
                      <a:pt x="1765" y="200"/>
                      <a:pt x="1267" y="627"/>
                    </a:cubicBezTo>
                    <a:cubicBezTo>
                      <a:pt x="59" y="1637"/>
                      <a:pt x="0" y="2806"/>
                      <a:pt x="0" y="3142"/>
                    </a:cubicBezTo>
                    <a:cubicBezTo>
                      <a:pt x="0" y="3182"/>
                      <a:pt x="0" y="3202"/>
                      <a:pt x="0" y="3241"/>
                    </a:cubicBezTo>
                    <a:cubicBezTo>
                      <a:pt x="0" y="3241"/>
                      <a:pt x="376" y="3499"/>
                      <a:pt x="356" y="4370"/>
                    </a:cubicBezTo>
                    <a:lnTo>
                      <a:pt x="911" y="4489"/>
                    </a:lnTo>
                    <a:cubicBezTo>
                      <a:pt x="1208" y="3934"/>
                      <a:pt x="1366" y="3321"/>
                      <a:pt x="1386" y="2707"/>
                    </a:cubicBezTo>
                    <a:cubicBezTo>
                      <a:pt x="1386" y="2608"/>
                      <a:pt x="1406" y="2528"/>
                      <a:pt x="1446" y="2449"/>
                    </a:cubicBezTo>
                    <a:cubicBezTo>
                      <a:pt x="1697" y="1751"/>
                      <a:pt x="2765" y="1319"/>
                      <a:pt x="3776" y="1319"/>
                    </a:cubicBezTo>
                    <a:cubicBezTo>
                      <a:pt x="4199" y="1319"/>
                      <a:pt x="4612" y="1395"/>
                      <a:pt x="4951" y="1558"/>
                    </a:cubicBezTo>
                    <a:cubicBezTo>
                      <a:pt x="5703" y="1934"/>
                      <a:pt x="6198" y="2647"/>
                      <a:pt x="6297" y="3479"/>
                    </a:cubicBezTo>
                    <a:cubicBezTo>
                      <a:pt x="6317" y="3796"/>
                      <a:pt x="6297" y="4132"/>
                      <a:pt x="6218" y="4469"/>
                    </a:cubicBezTo>
                    <a:cubicBezTo>
                      <a:pt x="6594" y="3618"/>
                      <a:pt x="6555" y="2647"/>
                      <a:pt x="6139" y="1816"/>
                    </a:cubicBezTo>
                    <a:cubicBezTo>
                      <a:pt x="5576" y="664"/>
                      <a:pt x="4294" y="0"/>
                      <a:pt x="3078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Google Shape;373;p38">
                <a:extLst>
                  <a:ext uri="{FF2B5EF4-FFF2-40B4-BE49-F238E27FC236}">
                    <a16:creationId xmlns:a16="http://schemas.microsoft.com/office/drawing/2014/main" id="{30C2B67F-E602-5510-AF8B-A8717B9EF44E}"/>
                  </a:ext>
                </a:extLst>
              </p:cNvPr>
              <p:cNvSpPr/>
              <p:nvPr/>
            </p:nvSpPr>
            <p:spPr>
              <a:xfrm>
                <a:off x="882450" y="3137700"/>
                <a:ext cx="361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040" extrusionOk="0">
                    <a:moveTo>
                      <a:pt x="1446" y="0"/>
                    </a:moveTo>
                    <a:lnTo>
                      <a:pt x="0" y="693"/>
                    </a:lnTo>
                    <a:cubicBezTo>
                      <a:pt x="0" y="733"/>
                      <a:pt x="0" y="753"/>
                      <a:pt x="0" y="792"/>
                    </a:cubicBezTo>
                    <a:cubicBezTo>
                      <a:pt x="0" y="792"/>
                      <a:pt x="376" y="1050"/>
                      <a:pt x="356" y="1921"/>
                    </a:cubicBezTo>
                    <a:lnTo>
                      <a:pt x="911" y="2040"/>
                    </a:lnTo>
                    <a:cubicBezTo>
                      <a:pt x="1208" y="1485"/>
                      <a:pt x="1366" y="872"/>
                      <a:pt x="1386" y="258"/>
                    </a:cubicBezTo>
                    <a:cubicBezTo>
                      <a:pt x="1386" y="159"/>
                      <a:pt x="1406" y="79"/>
                      <a:pt x="1446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oogle Shape;374;p38">
                <a:extLst>
                  <a:ext uri="{FF2B5EF4-FFF2-40B4-BE49-F238E27FC236}">
                    <a16:creationId xmlns:a16="http://schemas.microsoft.com/office/drawing/2014/main" id="{7E313861-2BFA-1110-F6A4-F9FAEB7BE9EA}"/>
                  </a:ext>
                </a:extLst>
              </p:cNvPr>
              <p:cNvSpPr/>
              <p:nvPr/>
            </p:nvSpPr>
            <p:spPr>
              <a:xfrm>
                <a:off x="943325" y="3104800"/>
                <a:ext cx="9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2049" extrusionOk="0">
                    <a:moveTo>
                      <a:pt x="890" y="0"/>
                    </a:moveTo>
                    <a:cubicBezTo>
                      <a:pt x="427" y="0"/>
                      <a:pt x="334" y="73"/>
                      <a:pt x="1" y="445"/>
                    </a:cubicBezTo>
                    <a:cubicBezTo>
                      <a:pt x="1" y="445"/>
                      <a:pt x="220" y="420"/>
                      <a:pt x="495" y="420"/>
                    </a:cubicBezTo>
                    <a:cubicBezTo>
                      <a:pt x="816" y="420"/>
                      <a:pt x="1213" y="454"/>
                      <a:pt x="1427" y="603"/>
                    </a:cubicBezTo>
                    <a:cubicBezTo>
                      <a:pt x="1725" y="839"/>
                      <a:pt x="2172" y="1149"/>
                      <a:pt x="2621" y="1149"/>
                    </a:cubicBezTo>
                    <a:cubicBezTo>
                      <a:pt x="2739" y="1149"/>
                      <a:pt x="2856" y="1128"/>
                      <a:pt x="2971" y="1079"/>
                    </a:cubicBezTo>
                    <a:cubicBezTo>
                      <a:pt x="3019" y="1060"/>
                      <a:pt x="3066" y="1052"/>
                      <a:pt x="3110" y="1052"/>
                    </a:cubicBezTo>
                    <a:cubicBezTo>
                      <a:pt x="3593" y="1052"/>
                      <a:pt x="3842" y="2049"/>
                      <a:pt x="3842" y="2049"/>
                    </a:cubicBezTo>
                    <a:cubicBezTo>
                      <a:pt x="3842" y="2049"/>
                      <a:pt x="3704" y="49"/>
                      <a:pt x="2080" y="29"/>
                    </a:cubicBezTo>
                    <a:cubicBezTo>
                      <a:pt x="1507" y="22"/>
                      <a:pt x="1143" y="0"/>
                      <a:pt x="890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Google Shape;375;p38">
                <a:extLst>
                  <a:ext uri="{FF2B5EF4-FFF2-40B4-BE49-F238E27FC236}">
                    <a16:creationId xmlns:a16="http://schemas.microsoft.com/office/drawing/2014/main" id="{9CEB7A63-721B-72E7-C737-B700425BB5FE}"/>
                  </a:ext>
                </a:extLst>
              </p:cNvPr>
              <p:cNvSpPr/>
              <p:nvPr/>
            </p:nvSpPr>
            <p:spPr>
              <a:xfrm>
                <a:off x="943275" y="3270825"/>
                <a:ext cx="223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7" extrusionOk="0">
                    <a:moveTo>
                      <a:pt x="131" y="1"/>
                    </a:moveTo>
                    <a:cubicBezTo>
                      <a:pt x="67" y="1"/>
                      <a:pt x="0" y="71"/>
                      <a:pt x="42" y="141"/>
                    </a:cubicBezTo>
                    <a:cubicBezTo>
                      <a:pt x="181" y="378"/>
                      <a:pt x="438" y="517"/>
                      <a:pt x="716" y="517"/>
                    </a:cubicBezTo>
                    <a:lnTo>
                      <a:pt x="775" y="517"/>
                    </a:lnTo>
                    <a:cubicBezTo>
                      <a:pt x="894" y="497"/>
                      <a:pt x="874" y="339"/>
                      <a:pt x="775" y="319"/>
                    </a:cubicBezTo>
                    <a:cubicBezTo>
                      <a:pt x="758" y="320"/>
                      <a:pt x="740" y="321"/>
                      <a:pt x="723" y="321"/>
                    </a:cubicBezTo>
                    <a:cubicBezTo>
                      <a:pt x="506" y="321"/>
                      <a:pt x="311" y="207"/>
                      <a:pt x="201" y="42"/>
                    </a:cubicBezTo>
                    <a:cubicBezTo>
                      <a:pt x="183" y="13"/>
                      <a:pt x="157" y="1"/>
                      <a:pt x="131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Google Shape;376;p38">
                <a:extLst>
                  <a:ext uri="{FF2B5EF4-FFF2-40B4-BE49-F238E27FC236}">
                    <a16:creationId xmlns:a16="http://schemas.microsoft.com/office/drawing/2014/main" id="{80B916AD-CC2E-303A-5AFC-65AEEC1FC6DD}"/>
                  </a:ext>
                </a:extLst>
              </p:cNvPr>
              <p:cNvSpPr/>
              <p:nvPr/>
            </p:nvSpPr>
            <p:spPr>
              <a:xfrm>
                <a:off x="829950" y="3151900"/>
                <a:ext cx="62900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393" extrusionOk="0">
                    <a:moveTo>
                      <a:pt x="1492" y="0"/>
                    </a:moveTo>
                    <a:cubicBezTo>
                      <a:pt x="1416" y="0"/>
                      <a:pt x="1335" y="8"/>
                      <a:pt x="1249" y="26"/>
                    </a:cubicBezTo>
                    <a:cubicBezTo>
                      <a:pt x="278" y="205"/>
                      <a:pt x="1" y="3353"/>
                      <a:pt x="1803" y="3393"/>
                    </a:cubicBezTo>
                    <a:lnTo>
                      <a:pt x="2516" y="818"/>
                    </a:lnTo>
                    <a:cubicBezTo>
                      <a:pt x="2516" y="818"/>
                      <a:pt x="2254" y="0"/>
                      <a:pt x="1492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Google Shape;377;p38">
                <a:extLst>
                  <a:ext uri="{FF2B5EF4-FFF2-40B4-BE49-F238E27FC236}">
                    <a16:creationId xmlns:a16="http://schemas.microsoft.com/office/drawing/2014/main" id="{53A150C3-6829-7D69-30E1-E53925A69B09}"/>
                  </a:ext>
                </a:extLst>
              </p:cNvPr>
              <p:cNvSpPr/>
              <p:nvPr/>
            </p:nvSpPr>
            <p:spPr>
              <a:xfrm>
                <a:off x="852250" y="3172650"/>
                <a:ext cx="232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415" extrusionOk="0">
                    <a:moveTo>
                      <a:pt x="106" y="1"/>
                    </a:moveTo>
                    <a:cubicBezTo>
                      <a:pt x="72" y="1"/>
                      <a:pt x="35" y="23"/>
                      <a:pt x="20" y="68"/>
                    </a:cubicBezTo>
                    <a:cubicBezTo>
                      <a:pt x="0" y="107"/>
                      <a:pt x="20" y="147"/>
                      <a:pt x="59" y="167"/>
                    </a:cubicBezTo>
                    <a:cubicBezTo>
                      <a:pt x="733" y="464"/>
                      <a:pt x="772" y="1315"/>
                      <a:pt x="772" y="1335"/>
                    </a:cubicBezTo>
                    <a:cubicBezTo>
                      <a:pt x="772" y="1375"/>
                      <a:pt x="792" y="1394"/>
                      <a:pt x="832" y="1414"/>
                    </a:cubicBezTo>
                    <a:lnTo>
                      <a:pt x="852" y="1414"/>
                    </a:lnTo>
                    <a:cubicBezTo>
                      <a:pt x="891" y="1414"/>
                      <a:pt x="931" y="1375"/>
                      <a:pt x="931" y="1315"/>
                    </a:cubicBezTo>
                    <a:cubicBezTo>
                      <a:pt x="931" y="1276"/>
                      <a:pt x="891" y="345"/>
                      <a:pt x="139" y="8"/>
                    </a:cubicBezTo>
                    <a:cubicBezTo>
                      <a:pt x="129" y="3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Google Shape;378;p38">
                <a:extLst>
                  <a:ext uri="{FF2B5EF4-FFF2-40B4-BE49-F238E27FC236}">
                    <a16:creationId xmlns:a16="http://schemas.microsoft.com/office/drawing/2014/main" id="{0E57801E-E610-CB5E-9BDE-EA07DC637160}"/>
                  </a:ext>
                </a:extLst>
              </p:cNvPr>
              <p:cNvSpPr/>
              <p:nvPr/>
            </p:nvSpPr>
            <p:spPr>
              <a:xfrm>
                <a:off x="854225" y="3185925"/>
                <a:ext cx="158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28" extrusionOk="0">
                    <a:moveTo>
                      <a:pt x="544" y="0"/>
                    </a:moveTo>
                    <a:cubicBezTo>
                      <a:pt x="527" y="0"/>
                      <a:pt x="510" y="5"/>
                      <a:pt x="495" y="12"/>
                    </a:cubicBezTo>
                    <a:cubicBezTo>
                      <a:pt x="258" y="131"/>
                      <a:pt x="60" y="249"/>
                      <a:pt x="60" y="269"/>
                    </a:cubicBezTo>
                    <a:cubicBezTo>
                      <a:pt x="20" y="309"/>
                      <a:pt x="0" y="349"/>
                      <a:pt x="40" y="388"/>
                    </a:cubicBezTo>
                    <a:cubicBezTo>
                      <a:pt x="60" y="408"/>
                      <a:pt x="79" y="428"/>
                      <a:pt x="99" y="428"/>
                    </a:cubicBezTo>
                    <a:cubicBezTo>
                      <a:pt x="119" y="428"/>
                      <a:pt x="139" y="428"/>
                      <a:pt x="159" y="408"/>
                    </a:cubicBezTo>
                    <a:cubicBezTo>
                      <a:pt x="159" y="408"/>
                      <a:pt x="357" y="269"/>
                      <a:pt x="594" y="150"/>
                    </a:cubicBezTo>
                    <a:cubicBezTo>
                      <a:pt x="634" y="131"/>
                      <a:pt x="634" y="91"/>
                      <a:pt x="614" y="51"/>
                    </a:cubicBezTo>
                    <a:cubicBezTo>
                      <a:pt x="602" y="14"/>
                      <a:pt x="573" y="0"/>
                      <a:pt x="544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Google Shape;379;p38">
                <a:extLst>
                  <a:ext uri="{FF2B5EF4-FFF2-40B4-BE49-F238E27FC236}">
                    <a16:creationId xmlns:a16="http://schemas.microsoft.com/office/drawing/2014/main" id="{4817137B-50ED-2B16-98EB-666CB3F4B9E2}"/>
                  </a:ext>
                </a:extLst>
              </p:cNvPr>
              <p:cNvSpPr/>
              <p:nvPr/>
            </p:nvSpPr>
            <p:spPr>
              <a:xfrm>
                <a:off x="615600" y="4148125"/>
                <a:ext cx="22300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4971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8"/>
                    </a:cubicBezTo>
                    <a:cubicBezTo>
                      <a:pt x="0" y="277"/>
                      <a:pt x="238" y="9585"/>
                      <a:pt x="515" y="14753"/>
                    </a:cubicBezTo>
                    <a:lnTo>
                      <a:pt x="892" y="14971"/>
                    </a:lnTo>
                    <a:cubicBezTo>
                      <a:pt x="614" y="9862"/>
                      <a:pt x="357" y="277"/>
                      <a:pt x="357" y="178"/>
                    </a:cubicBez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8" name="Google Shape;380;p38">
                <a:extLst>
                  <a:ext uri="{FF2B5EF4-FFF2-40B4-BE49-F238E27FC236}">
                    <a16:creationId xmlns:a16="http://schemas.microsoft.com/office/drawing/2014/main" id="{CC2F35C1-CCC2-1D48-EC85-381D8E3B46B2}"/>
                  </a:ext>
                </a:extLst>
              </p:cNvPr>
              <p:cNvSpPr/>
              <p:nvPr/>
            </p:nvSpPr>
            <p:spPr>
              <a:xfrm>
                <a:off x="880950" y="3368875"/>
                <a:ext cx="76750" cy="4777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9111" extrusionOk="0">
                    <a:moveTo>
                      <a:pt x="2912" y="1"/>
                    </a:moveTo>
                    <a:cubicBezTo>
                      <a:pt x="2832" y="1"/>
                      <a:pt x="2773" y="60"/>
                      <a:pt x="2773" y="140"/>
                    </a:cubicBezTo>
                    <a:cubicBezTo>
                      <a:pt x="2773" y="278"/>
                      <a:pt x="2832" y="12853"/>
                      <a:pt x="40" y="18912"/>
                    </a:cubicBezTo>
                    <a:cubicBezTo>
                      <a:pt x="1" y="18972"/>
                      <a:pt x="40" y="19051"/>
                      <a:pt x="100" y="19091"/>
                    </a:cubicBezTo>
                    <a:cubicBezTo>
                      <a:pt x="119" y="19091"/>
                      <a:pt x="139" y="19110"/>
                      <a:pt x="159" y="19110"/>
                    </a:cubicBezTo>
                    <a:cubicBezTo>
                      <a:pt x="218" y="19110"/>
                      <a:pt x="258" y="19071"/>
                      <a:pt x="298" y="19031"/>
                    </a:cubicBezTo>
                    <a:cubicBezTo>
                      <a:pt x="1783" y="15823"/>
                      <a:pt x="2436" y="10853"/>
                      <a:pt x="2753" y="7249"/>
                    </a:cubicBezTo>
                    <a:cubicBezTo>
                      <a:pt x="3070" y="3367"/>
                      <a:pt x="3050" y="179"/>
                      <a:pt x="3050" y="140"/>
                    </a:cubicBezTo>
                    <a:cubicBezTo>
                      <a:pt x="3050" y="60"/>
                      <a:pt x="2991" y="1"/>
                      <a:pt x="291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Google Shape;381;p38">
                <a:extLst>
                  <a:ext uri="{FF2B5EF4-FFF2-40B4-BE49-F238E27FC236}">
                    <a16:creationId xmlns:a16="http://schemas.microsoft.com/office/drawing/2014/main" id="{6B42EEAC-9AFA-78FC-7AFE-1A610534424C}"/>
                  </a:ext>
                </a:extLst>
              </p:cNvPr>
              <p:cNvSpPr/>
              <p:nvPr/>
            </p:nvSpPr>
            <p:spPr>
              <a:xfrm>
                <a:off x="739375" y="3352050"/>
                <a:ext cx="10992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9685" extrusionOk="0">
                    <a:moveTo>
                      <a:pt x="4277" y="1"/>
                    </a:moveTo>
                    <a:cubicBezTo>
                      <a:pt x="4198" y="1"/>
                      <a:pt x="4119" y="60"/>
                      <a:pt x="4119" y="120"/>
                    </a:cubicBezTo>
                    <a:cubicBezTo>
                      <a:pt x="4099" y="258"/>
                      <a:pt x="2456" y="12595"/>
                      <a:pt x="20" y="19486"/>
                    </a:cubicBezTo>
                    <a:cubicBezTo>
                      <a:pt x="0" y="19566"/>
                      <a:pt x="20" y="19645"/>
                      <a:pt x="99" y="19665"/>
                    </a:cubicBezTo>
                    <a:cubicBezTo>
                      <a:pt x="119" y="19665"/>
                      <a:pt x="139" y="19684"/>
                      <a:pt x="159" y="19684"/>
                    </a:cubicBezTo>
                    <a:cubicBezTo>
                      <a:pt x="218" y="19684"/>
                      <a:pt x="258" y="19645"/>
                      <a:pt x="277" y="19585"/>
                    </a:cubicBezTo>
                    <a:cubicBezTo>
                      <a:pt x="2733" y="12654"/>
                      <a:pt x="4376" y="298"/>
                      <a:pt x="4396" y="159"/>
                    </a:cubicBezTo>
                    <a:cubicBezTo>
                      <a:pt x="4396" y="80"/>
                      <a:pt x="4337" y="21"/>
                      <a:pt x="4277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Google Shape;382;p38">
                <a:extLst>
                  <a:ext uri="{FF2B5EF4-FFF2-40B4-BE49-F238E27FC236}">
                    <a16:creationId xmlns:a16="http://schemas.microsoft.com/office/drawing/2014/main" id="{4B2B4D69-1E72-8184-D097-BF6DF7AD440B}"/>
                  </a:ext>
                </a:extLst>
              </p:cNvPr>
              <p:cNvSpPr/>
              <p:nvPr/>
            </p:nvSpPr>
            <p:spPr>
              <a:xfrm>
                <a:off x="1689875" y="3930075"/>
                <a:ext cx="417375" cy="334450"/>
              </a:xfrm>
              <a:custGeom>
                <a:avLst/>
                <a:gdLst/>
                <a:ahLst/>
                <a:cxnLst/>
                <a:rect l="l" t="t" r="r" b="b"/>
                <a:pathLst>
                  <a:path w="16695" h="13378" extrusionOk="0">
                    <a:moveTo>
                      <a:pt x="3013" y="0"/>
                    </a:moveTo>
                    <a:cubicBezTo>
                      <a:pt x="2574" y="0"/>
                      <a:pt x="2129" y="111"/>
                      <a:pt x="1724" y="346"/>
                    </a:cubicBezTo>
                    <a:cubicBezTo>
                      <a:pt x="437" y="1078"/>
                      <a:pt x="1" y="2722"/>
                      <a:pt x="753" y="3970"/>
                    </a:cubicBezTo>
                    <a:lnTo>
                      <a:pt x="833" y="4128"/>
                    </a:lnTo>
                    <a:lnTo>
                      <a:pt x="912" y="4247"/>
                    </a:lnTo>
                    <a:lnTo>
                      <a:pt x="971" y="4346"/>
                    </a:lnTo>
                    <a:lnTo>
                      <a:pt x="1110" y="4583"/>
                    </a:lnTo>
                    <a:lnTo>
                      <a:pt x="1347" y="5019"/>
                    </a:lnTo>
                    <a:cubicBezTo>
                      <a:pt x="1526" y="5296"/>
                      <a:pt x="1704" y="5593"/>
                      <a:pt x="1882" y="5871"/>
                    </a:cubicBezTo>
                    <a:cubicBezTo>
                      <a:pt x="2239" y="6445"/>
                      <a:pt x="2595" y="7019"/>
                      <a:pt x="2991" y="7593"/>
                    </a:cubicBezTo>
                    <a:cubicBezTo>
                      <a:pt x="3169" y="7871"/>
                      <a:pt x="3367" y="8148"/>
                      <a:pt x="3565" y="8445"/>
                    </a:cubicBezTo>
                    <a:cubicBezTo>
                      <a:pt x="3763" y="8722"/>
                      <a:pt x="3981" y="8999"/>
                      <a:pt x="4199" y="9296"/>
                    </a:cubicBezTo>
                    <a:cubicBezTo>
                      <a:pt x="4417" y="9574"/>
                      <a:pt x="4654" y="9871"/>
                      <a:pt x="4892" y="10148"/>
                    </a:cubicBezTo>
                    <a:cubicBezTo>
                      <a:pt x="5011" y="10306"/>
                      <a:pt x="5150" y="10445"/>
                      <a:pt x="5288" y="10584"/>
                    </a:cubicBezTo>
                    <a:cubicBezTo>
                      <a:pt x="5427" y="10742"/>
                      <a:pt x="5565" y="10881"/>
                      <a:pt x="5744" y="11039"/>
                    </a:cubicBezTo>
                    <a:cubicBezTo>
                      <a:pt x="5922" y="11217"/>
                      <a:pt x="6100" y="11376"/>
                      <a:pt x="6298" y="11514"/>
                    </a:cubicBezTo>
                    <a:cubicBezTo>
                      <a:pt x="6417" y="11593"/>
                      <a:pt x="6536" y="11673"/>
                      <a:pt x="6674" y="11772"/>
                    </a:cubicBezTo>
                    <a:cubicBezTo>
                      <a:pt x="6734" y="11811"/>
                      <a:pt x="6813" y="11851"/>
                      <a:pt x="6892" y="11891"/>
                    </a:cubicBezTo>
                    <a:lnTo>
                      <a:pt x="7031" y="11970"/>
                    </a:lnTo>
                    <a:cubicBezTo>
                      <a:pt x="7407" y="12168"/>
                      <a:pt x="7803" y="12326"/>
                      <a:pt x="8199" y="12465"/>
                    </a:cubicBezTo>
                    <a:cubicBezTo>
                      <a:pt x="8932" y="12683"/>
                      <a:pt x="9684" y="12861"/>
                      <a:pt x="10457" y="12960"/>
                    </a:cubicBezTo>
                    <a:cubicBezTo>
                      <a:pt x="11169" y="13059"/>
                      <a:pt x="11843" y="13118"/>
                      <a:pt x="12476" y="13178"/>
                    </a:cubicBezTo>
                    <a:cubicBezTo>
                      <a:pt x="13130" y="13237"/>
                      <a:pt x="13764" y="13296"/>
                      <a:pt x="14358" y="13356"/>
                    </a:cubicBezTo>
                    <a:lnTo>
                      <a:pt x="14377" y="13356"/>
                    </a:lnTo>
                    <a:cubicBezTo>
                      <a:pt x="14474" y="13371"/>
                      <a:pt x="14570" y="13378"/>
                      <a:pt x="14665" y="13378"/>
                    </a:cubicBezTo>
                    <a:cubicBezTo>
                      <a:pt x="15582" y="13378"/>
                      <a:pt x="16392" y="12705"/>
                      <a:pt x="16536" y="11772"/>
                    </a:cubicBezTo>
                    <a:cubicBezTo>
                      <a:pt x="16694" y="10742"/>
                      <a:pt x="15981" y="9791"/>
                      <a:pt x="14952" y="9613"/>
                    </a:cubicBezTo>
                    <a:cubicBezTo>
                      <a:pt x="14298" y="9494"/>
                      <a:pt x="13625" y="9376"/>
                      <a:pt x="13011" y="9277"/>
                    </a:cubicBezTo>
                    <a:cubicBezTo>
                      <a:pt x="12377" y="9158"/>
                      <a:pt x="11764" y="9039"/>
                      <a:pt x="11209" y="8900"/>
                    </a:cubicBezTo>
                    <a:cubicBezTo>
                      <a:pt x="10714" y="8782"/>
                      <a:pt x="10219" y="8623"/>
                      <a:pt x="9724" y="8405"/>
                    </a:cubicBezTo>
                    <a:cubicBezTo>
                      <a:pt x="9526" y="8326"/>
                      <a:pt x="9328" y="8207"/>
                      <a:pt x="9150" y="8088"/>
                    </a:cubicBezTo>
                    <a:lnTo>
                      <a:pt x="9090" y="8049"/>
                    </a:lnTo>
                    <a:cubicBezTo>
                      <a:pt x="9090" y="8049"/>
                      <a:pt x="9090" y="8049"/>
                      <a:pt x="9070" y="8029"/>
                    </a:cubicBezTo>
                    <a:cubicBezTo>
                      <a:pt x="9031" y="7989"/>
                      <a:pt x="8971" y="7910"/>
                      <a:pt x="8912" y="7851"/>
                    </a:cubicBezTo>
                    <a:cubicBezTo>
                      <a:pt x="8833" y="7791"/>
                      <a:pt x="8773" y="7692"/>
                      <a:pt x="8694" y="7613"/>
                    </a:cubicBezTo>
                    <a:cubicBezTo>
                      <a:pt x="8615" y="7514"/>
                      <a:pt x="8536" y="7415"/>
                      <a:pt x="8457" y="7296"/>
                    </a:cubicBezTo>
                    <a:cubicBezTo>
                      <a:pt x="8318" y="7079"/>
                      <a:pt x="8159" y="6861"/>
                      <a:pt x="8001" y="6623"/>
                    </a:cubicBezTo>
                    <a:cubicBezTo>
                      <a:pt x="7843" y="6366"/>
                      <a:pt x="7684" y="6128"/>
                      <a:pt x="7546" y="5871"/>
                    </a:cubicBezTo>
                    <a:cubicBezTo>
                      <a:pt x="7387" y="5613"/>
                      <a:pt x="7249" y="5356"/>
                      <a:pt x="7110" y="5078"/>
                    </a:cubicBezTo>
                    <a:cubicBezTo>
                      <a:pt x="6813" y="4564"/>
                      <a:pt x="6536" y="4009"/>
                      <a:pt x="6258" y="3455"/>
                    </a:cubicBezTo>
                    <a:cubicBezTo>
                      <a:pt x="6120" y="3177"/>
                      <a:pt x="6001" y="2900"/>
                      <a:pt x="5862" y="2623"/>
                    </a:cubicBezTo>
                    <a:lnTo>
                      <a:pt x="5664" y="2207"/>
                    </a:lnTo>
                    <a:lnTo>
                      <a:pt x="5585" y="1989"/>
                    </a:lnTo>
                    <a:lnTo>
                      <a:pt x="5526" y="1890"/>
                    </a:lnTo>
                    <a:lnTo>
                      <a:pt x="5506" y="1851"/>
                    </a:lnTo>
                    <a:cubicBezTo>
                      <a:pt x="5506" y="1831"/>
                      <a:pt x="5486" y="1791"/>
                      <a:pt x="5486" y="1791"/>
                    </a:cubicBezTo>
                    <a:cubicBezTo>
                      <a:pt x="5447" y="1653"/>
                      <a:pt x="5387" y="1514"/>
                      <a:pt x="5328" y="1375"/>
                    </a:cubicBezTo>
                    <a:cubicBezTo>
                      <a:pt x="4856" y="500"/>
                      <a:pt x="3946" y="0"/>
                      <a:pt x="3013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Google Shape;383;p38">
                <a:extLst>
                  <a:ext uri="{FF2B5EF4-FFF2-40B4-BE49-F238E27FC236}">
                    <a16:creationId xmlns:a16="http://schemas.microsoft.com/office/drawing/2014/main" id="{7AC96FD0-2132-75CD-ED8A-3A9F3B8A09D0}"/>
                  </a:ext>
                </a:extLst>
              </p:cNvPr>
              <p:cNvSpPr/>
              <p:nvPr/>
            </p:nvSpPr>
            <p:spPr>
              <a:xfrm>
                <a:off x="1881475" y="4131600"/>
                <a:ext cx="3865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117" extrusionOk="0">
                    <a:moveTo>
                      <a:pt x="1411" y="0"/>
                    </a:moveTo>
                    <a:cubicBezTo>
                      <a:pt x="1397" y="0"/>
                      <a:pt x="1382" y="3"/>
                      <a:pt x="1367" y="8"/>
                    </a:cubicBezTo>
                    <a:cubicBezTo>
                      <a:pt x="872" y="225"/>
                      <a:pt x="436" y="542"/>
                      <a:pt x="60" y="938"/>
                    </a:cubicBezTo>
                    <a:cubicBezTo>
                      <a:pt x="0" y="978"/>
                      <a:pt x="0" y="1057"/>
                      <a:pt x="60" y="1097"/>
                    </a:cubicBezTo>
                    <a:cubicBezTo>
                      <a:pt x="80" y="1117"/>
                      <a:pt x="99" y="1117"/>
                      <a:pt x="139" y="1117"/>
                    </a:cubicBezTo>
                    <a:cubicBezTo>
                      <a:pt x="159" y="1117"/>
                      <a:pt x="198" y="1117"/>
                      <a:pt x="218" y="1097"/>
                    </a:cubicBezTo>
                    <a:cubicBezTo>
                      <a:pt x="575" y="721"/>
                      <a:pt x="991" y="443"/>
                      <a:pt x="1446" y="225"/>
                    </a:cubicBezTo>
                    <a:cubicBezTo>
                      <a:pt x="1505" y="206"/>
                      <a:pt x="1545" y="126"/>
                      <a:pt x="1525" y="67"/>
                    </a:cubicBezTo>
                    <a:cubicBezTo>
                      <a:pt x="1496" y="22"/>
                      <a:pt x="1455" y="0"/>
                      <a:pt x="141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Google Shape;384;p38">
                <a:extLst>
                  <a:ext uri="{FF2B5EF4-FFF2-40B4-BE49-F238E27FC236}">
                    <a16:creationId xmlns:a16="http://schemas.microsoft.com/office/drawing/2014/main" id="{54A01C71-6B21-65FC-D026-42EB28E60056}"/>
                  </a:ext>
                </a:extLst>
              </p:cNvPr>
              <p:cNvSpPr/>
              <p:nvPr/>
            </p:nvSpPr>
            <p:spPr>
              <a:xfrm>
                <a:off x="1884075" y="4134750"/>
                <a:ext cx="29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99" extrusionOk="0">
                    <a:moveTo>
                      <a:pt x="1065" y="0"/>
                    </a:moveTo>
                    <a:cubicBezTo>
                      <a:pt x="748" y="0"/>
                      <a:pt x="451" y="20"/>
                      <a:pt x="134" y="60"/>
                    </a:cubicBezTo>
                    <a:cubicBezTo>
                      <a:pt x="1" y="79"/>
                      <a:pt x="14" y="299"/>
                      <a:pt x="138" y="299"/>
                    </a:cubicBezTo>
                    <a:cubicBezTo>
                      <a:pt x="143" y="299"/>
                      <a:pt x="148" y="298"/>
                      <a:pt x="154" y="297"/>
                    </a:cubicBezTo>
                    <a:lnTo>
                      <a:pt x="174" y="297"/>
                    </a:lnTo>
                    <a:cubicBezTo>
                      <a:pt x="396" y="253"/>
                      <a:pt x="608" y="231"/>
                      <a:pt x="825" y="231"/>
                    </a:cubicBezTo>
                    <a:cubicBezTo>
                      <a:pt x="898" y="231"/>
                      <a:pt x="971" y="233"/>
                      <a:pt x="1045" y="238"/>
                    </a:cubicBezTo>
                    <a:cubicBezTo>
                      <a:pt x="1104" y="238"/>
                      <a:pt x="1164" y="179"/>
                      <a:pt x="1164" y="119"/>
                    </a:cubicBezTo>
                    <a:cubicBezTo>
                      <a:pt x="1164" y="60"/>
                      <a:pt x="1124" y="0"/>
                      <a:pt x="1065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3" name="Google Shape;385;p38">
                <a:extLst>
                  <a:ext uri="{FF2B5EF4-FFF2-40B4-BE49-F238E27FC236}">
                    <a16:creationId xmlns:a16="http://schemas.microsoft.com/office/drawing/2014/main" id="{C6FA8A9C-4FAF-D960-A2B8-A04DEDFE0E0D}"/>
                  </a:ext>
                </a:extLst>
              </p:cNvPr>
              <p:cNvSpPr/>
              <p:nvPr/>
            </p:nvSpPr>
            <p:spPr>
              <a:xfrm>
                <a:off x="2016000" y="4172375"/>
                <a:ext cx="166375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6707" extrusionOk="0">
                    <a:moveTo>
                      <a:pt x="2105" y="0"/>
                    </a:moveTo>
                    <a:cubicBezTo>
                      <a:pt x="2105" y="0"/>
                      <a:pt x="0" y="3248"/>
                      <a:pt x="1157" y="3248"/>
                    </a:cubicBezTo>
                    <a:cubicBezTo>
                      <a:pt x="1209" y="3248"/>
                      <a:pt x="1267" y="3242"/>
                      <a:pt x="1332" y="3228"/>
                    </a:cubicBezTo>
                    <a:cubicBezTo>
                      <a:pt x="1395" y="3216"/>
                      <a:pt x="1458" y="3211"/>
                      <a:pt x="1522" y="3211"/>
                    </a:cubicBezTo>
                    <a:cubicBezTo>
                      <a:pt x="3050" y="3211"/>
                      <a:pt x="5089" y="6485"/>
                      <a:pt x="5887" y="6694"/>
                    </a:cubicBezTo>
                    <a:cubicBezTo>
                      <a:pt x="5917" y="6702"/>
                      <a:pt x="5945" y="6707"/>
                      <a:pt x="5971" y="6707"/>
                    </a:cubicBezTo>
                    <a:cubicBezTo>
                      <a:pt x="6654" y="6707"/>
                      <a:pt x="5804" y="3769"/>
                      <a:pt x="5174" y="2357"/>
                    </a:cubicBezTo>
                    <a:cubicBezTo>
                      <a:pt x="4580" y="1129"/>
                      <a:pt x="3451" y="258"/>
                      <a:pt x="2105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Google Shape;386;p38">
                <a:extLst>
                  <a:ext uri="{FF2B5EF4-FFF2-40B4-BE49-F238E27FC236}">
                    <a16:creationId xmlns:a16="http://schemas.microsoft.com/office/drawing/2014/main" id="{7E51358B-C795-699D-AC1D-D41F5A0E2DE1}"/>
                  </a:ext>
                </a:extLst>
              </p:cNvPr>
              <p:cNvSpPr/>
              <p:nvPr/>
            </p:nvSpPr>
            <p:spPr>
              <a:xfrm>
                <a:off x="1718600" y="3781275"/>
                <a:ext cx="125775" cy="3198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2793" extrusionOk="0">
                    <a:moveTo>
                      <a:pt x="1010" y="0"/>
                    </a:moveTo>
                    <a:lnTo>
                      <a:pt x="0" y="5921"/>
                    </a:lnTo>
                    <a:lnTo>
                      <a:pt x="416" y="12793"/>
                    </a:lnTo>
                    <a:lnTo>
                      <a:pt x="3684" y="9228"/>
                    </a:lnTo>
                    <a:lnTo>
                      <a:pt x="3822" y="9090"/>
                    </a:lnTo>
                    <a:lnTo>
                      <a:pt x="5030" y="7882"/>
                    </a:lnTo>
                    <a:cubicBezTo>
                      <a:pt x="5030" y="7882"/>
                      <a:pt x="4040" y="5605"/>
                      <a:pt x="3268" y="3684"/>
                    </a:cubicBezTo>
                    <a:cubicBezTo>
                      <a:pt x="3248" y="3624"/>
                      <a:pt x="3208" y="3545"/>
                      <a:pt x="3189" y="3486"/>
                    </a:cubicBezTo>
                    <a:cubicBezTo>
                      <a:pt x="3129" y="3347"/>
                      <a:pt x="3090" y="3228"/>
                      <a:pt x="3050" y="3109"/>
                    </a:cubicBezTo>
                    <a:cubicBezTo>
                      <a:pt x="2595" y="1941"/>
                      <a:pt x="1901" y="872"/>
                      <a:pt x="101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Google Shape;387;p38">
                <a:extLst>
                  <a:ext uri="{FF2B5EF4-FFF2-40B4-BE49-F238E27FC236}">
                    <a16:creationId xmlns:a16="http://schemas.microsoft.com/office/drawing/2014/main" id="{EDB97951-9B43-901B-AFCC-E27BA49A42D3}"/>
                  </a:ext>
                </a:extLst>
              </p:cNvPr>
              <p:cNvSpPr/>
              <p:nvPr/>
            </p:nvSpPr>
            <p:spPr>
              <a:xfrm>
                <a:off x="1484425" y="4569900"/>
                <a:ext cx="648575" cy="648075"/>
              </a:xfrm>
              <a:custGeom>
                <a:avLst/>
                <a:gdLst/>
                <a:ahLst/>
                <a:cxnLst/>
                <a:rect l="l" t="t" r="r" b="b"/>
                <a:pathLst>
                  <a:path w="25943" h="25923" extrusionOk="0">
                    <a:moveTo>
                      <a:pt x="12971" y="1"/>
                    </a:moveTo>
                    <a:cubicBezTo>
                      <a:pt x="12892" y="1"/>
                      <a:pt x="12833" y="60"/>
                      <a:pt x="12833" y="120"/>
                    </a:cubicBezTo>
                    <a:lnTo>
                      <a:pt x="12833" y="12259"/>
                    </a:lnTo>
                    <a:lnTo>
                      <a:pt x="8239" y="951"/>
                    </a:lnTo>
                    <a:cubicBezTo>
                      <a:pt x="8206" y="902"/>
                      <a:pt x="8147" y="867"/>
                      <a:pt x="8094" y="867"/>
                    </a:cubicBezTo>
                    <a:cubicBezTo>
                      <a:pt x="8082" y="867"/>
                      <a:pt x="8071" y="869"/>
                      <a:pt x="8060" y="872"/>
                    </a:cubicBezTo>
                    <a:cubicBezTo>
                      <a:pt x="8001" y="912"/>
                      <a:pt x="7981" y="971"/>
                      <a:pt x="8001" y="1050"/>
                    </a:cubicBezTo>
                    <a:lnTo>
                      <a:pt x="12674" y="12496"/>
                    </a:lnTo>
                    <a:lnTo>
                      <a:pt x="3981" y="3803"/>
                    </a:lnTo>
                    <a:cubicBezTo>
                      <a:pt x="3954" y="3775"/>
                      <a:pt x="3923" y="3764"/>
                      <a:pt x="3893" y="3764"/>
                    </a:cubicBezTo>
                    <a:cubicBezTo>
                      <a:pt x="3796" y="3764"/>
                      <a:pt x="3712" y="3890"/>
                      <a:pt x="3803" y="3981"/>
                    </a:cubicBezTo>
                    <a:lnTo>
                      <a:pt x="12457" y="12635"/>
                    </a:lnTo>
                    <a:lnTo>
                      <a:pt x="1011" y="8258"/>
                    </a:lnTo>
                    <a:cubicBezTo>
                      <a:pt x="993" y="8252"/>
                      <a:pt x="977" y="8249"/>
                      <a:pt x="962" y="8249"/>
                    </a:cubicBezTo>
                    <a:cubicBezTo>
                      <a:pt x="838" y="8249"/>
                      <a:pt x="791" y="8443"/>
                      <a:pt x="932" y="8496"/>
                    </a:cubicBezTo>
                    <a:lnTo>
                      <a:pt x="12298" y="12833"/>
                    </a:lnTo>
                    <a:lnTo>
                      <a:pt x="120" y="12833"/>
                    </a:lnTo>
                    <a:cubicBezTo>
                      <a:pt x="60" y="12833"/>
                      <a:pt x="1" y="12892"/>
                      <a:pt x="1" y="12952"/>
                    </a:cubicBezTo>
                    <a:cubicBezTo>
                      <a:pt x="1" y="13031"/>
                      <a:pt x="40" y="13090"/>
                      <a:pt x="120" y="13090"/>
                    </a:cubicBezTo>
                    <a:lnTo>
                      <a:pt x="12140" y="13090"/>
                    </a:lnTo>
                    <a:lnTo>
                      <a:pt x="1031" y="17605"/>
                    </a:lnTo>
                    <a:cubicBezTo>
                      <a:pt x="971" y="17625"/>
                      <a:pt x="932" y="17704"/>
                      <a:pt x="971" y="17764"/>
                    </a:cubicBezTo>
                    <a:cubicBezTo>
                      <a:pt x="991" y="17823"/>
                      <a:pt x="1031" y="17843"/>
                      <a:pt x="1090" y="17843"/>
                    </a:cubicBezTo>
                    <a:cubicBezTo>
                      <a:pt x="1090" y="17853"/>
                      <a:pt x="1095" y="17858"/>
                      <a:pt x="1102" y="17858"/>
                    </a:cubicBezTo>
                    <a:cubicBezTo>
                      <a:pt x="1110" y="17858"/>
                      <a:pt x="1120" y="17853"/>
                      <a:pt x="1130" y="17843"/>
                    </a:cubicBezTo>
                    <a:lnTo>
                      <a:pt x="12595" y="13169"/>
                    </a:lnTo>
                    <a:lnTo>
                      <a:pt x="3803" y="21962"/>
                    </a:lnTo>
                    <a:cubicBezTo>
                      <a:pt x="3763" y="22001"/>
                      <a:pt x="3763" y="22081"/>
                      <a:pt x="3803" y="22140"/>
                    </a:cubicBezTo>
                    <a:cubicBezTo>
                      <a:pt x="3833" y="22160"/>
                      <a:pt x="3867" y="22170"/>
                      <a:pt x="3899" y="22170"/>
                    </a:cubicBezTo>
                    <a:cubicBezTo>
                      <a:pt x="3932" y="22170"/>
                      <a:pt x="3961" y="22160"/>
                      <a:pt x="3981" y="22140"/>
                    </a:cubicBezTo>
                    <a:lnTo>
                      <a:pt x="12655" y="13467"/>
                    </a:lnTo>
                    <a:lnTo>
                      <a:pt x="8258" y="24912"/>
                    </a:lnTo>
                    <a:cubicBezTo>
                      <a:pt x="8239" y="24992"/>
                      <a:pt x="8258" y="25051"/>
                      <a:pt x="8338" y="25091"/>
                    </a:cubicBezTo>
                    <a:lnTo>
                      <a:pt x="8377" y="25091"/>
                    </a:lnTo>
                    <a:cubicBezTo>
                      <a:pt x="8437" y="25091"/>
                      <a:pt x="8476" y="25051"/>
                      <a:pt x="8496" y="25011"/>
                    </a:cubicBezTo>
                    <a:lnTo>
                      <a:pt x="12853" y="13645"/>
                    </a:lnTo>
                    <a:lnTo>
                      <a:pt x="12853" y="25803"/>
                    </a:lnTo>
                    <a:cubicBezTo>
                      <a:pt x="12853" y="25863"/>
                      <a:pt x="12912" y="25922"/>
                      <a:pt x="12971" y="25922"/>
                    </a:cubicBezTo>
                    <a:cubicBezTo>
                      <a:pt x="13051" y="25922"/>
                      <a:pt x="13110" y="25863"/>
                      <a:pt x="13110" y="25803"/>
                    </a:cubicBezTo>
                    <a:lnTo>
                      <a:pt x="13110" y="13506"/>
                    </a:lnTo>
                    <a:lnTo>
                      <a:pt x="17704" y="24813"/>
                    </a:lnTo>
                    <a:cubicBezTo>
                      <a:pt x="17724" y="24853"/>
                      <a:pt x="17783" y="24893"/>
                      <a:pt x="17823" y="24893"/>
                    </a:cubicBezTo>
                    <a:lnTo>
                      <a:pt x="17882" y="24893"/>
                    </a:lnTo>
                    <a:cubicBezTo>
                      <a:pt x="17942" y="24873"/>
                      <a:pt x="17962" y="24794"/>
                      <a:pt x="17942" y="24734"/>
                    </a:cubicBezTo>
                    <a:lnTo>
                      <a:pt x="13387" y="13546"/>
                    </a:lnTo>
                    <a:lnTo>
                      <a:pt x="21982" y="22140"/>
                    </a:lnTo>
                    <a:cubicBezTo>
                      <a:pt x="22001" y="22160"/>
                      <a:pt x="22021" y="22160"/>
                      <a:pt x="22061" y="22180"/>
                    </a:cubicBezTo>
                    <a:cubicBezTo>
                      <a:pt x="22100" y="22160"/>
                      <a:pt x="22120" y="22160"/>
                      <a:pt x="22160" y="22140"/>
                    </a:cubicBezTo>
                    <a:cubicBezTo>
                      <a:pt x="22199" y="22081"/>
                      <a:pt x="22199" y="22001"/>
                      <a:pt x="22160" y="21962"/>
                    </a:cubicBezTo>
                    <a:lnTo>
                      <a:pt x="13486" y="13288"/>
                    </a:lnTo>
                    <a:lnTo>
                      <a:pt x="13486" y="13288"/>
                    </a:lnTo>
                    <a:lnTo>
                      <a:pt x="24912" y="17704"/>
                    </a:lnTo>
                    <a:lnTo>
                      <a:pt x="24972" y="17704"/>
                    </a:lnTo>
                    <a:cubicBezTo>
                      <a:pt x="25011" y="17704"/>
                      <a:pt x="25071" y="17665"/>
                      <a:pt x="25091" y="17625"/>
                    </a:cubicBezTo>
                    <a:cubicBezTo>
                      <a:pt x="25110" y="17566"/>
                      <a:pt x="25071" y="17486"/>
                      <a:pt x="25011" y="17467"/>
                    </a:cubicBezTo>
                    <a:lnTo>
                      <a:pt x="13645" y="13110"/>
                    </a:lnTo>
                    <a:lnTo>
                      <a:pt x="25823" y="13110"/>
                    </a:lnTo>
                    <a:cubicBezTo>
                      <a:pt x="25883" y="13110"/>
                      <a:pt x="25942" y="13051"/>
                      <a:pt x="25942" y="12991"/>
                    </a:cubicBezTo>
                    <a:cubicBezTo>
                      <a:pt x="25942" y="12912"/>
                      <a:pt x="25883" y="12853"/>
                      <a:pt x="25823" y="12853"/>
                    </a:cubicBezTo>
                    <a:lnTo>
                      <a:pt x="13407" y="12853"/>
                    </a:lnTo>
                    <a:lnTo>
                      <a:pt x="24912" y="8159"/>
                    </a:lnTo>
                    <a:cubicBezTo>
                      <a:pt x="25039" y="8087"/>
                      <a:pt x="24968" y="7917"/>
                      <a:pt x="24849" y="7917"/>
                    </a:cubicBezTo>
                    <a:cubicBezTo>
                      <a:pt x="24838" y="7917"/>
                      <a:pt x="24826" y="7918"/>
                      <a:pt x="24813" y="7922"/>
                    </a:cubicBezTo>
                    <a:lnTo>
                      <a:pt x="13645" y="12476"/>
                    </a:lnTo>
                    <a:lnTo>
                      <a:pt x="13645" y="12476"/>
                    </a:lnTo>
                    <a:lnTo>
                      <a:pt x="22140" y="3981"/>
                    </a:lnTo>
                    <a:cubicBezTo>
                      <a:pt x="22231" y="3890"/>
                      <a:pt x="22147" y="3764"/>
                      <a:pt x="22050" y="3764"/>
                    </a:cubicBezTo>
                    <a:cubicBezTo>
                      <a:pt x="22020" y="3764"/>
                      <a:pt x="21989" y="3775"/>
                      <a:pt x="21962" y="3803"/>
                    </a:cubicBezTo>
                    <a:lnTo>
                      <a:pt x="13288" y="12457"/>
                    </a:lnTo>
                    <a:lnTo>
                      <a:pt x="13288" y="12457"/>
                    </a:lnTo>
                    <a:lnTo>
                      <a:pt x="17684" y="1011"/>
                    </a:lnTo>
                    <a:cubicBezTo>
                      <a:pt x="17704" y="951"/>
                      <a:pt x="17684" y="872"/>
                      <a:pt x="17605" y="852"/>
                    </a:cubicBezTo>
                    <a:cubicBezTo>
                      <a:pt x="17591" y="848"/>
                      <a:pt x="17576" y="845"/>
                      <a:pt x="17561" y="845"/>
                    </a:cubicBezTo>
                    <a:cubicBezTo>
                      <a:pt x="17512" y="845"/>
                      <a:pt x="17462" y="871"/>
                      <a:pt x="17447" y="932"/>
                    </a:cubicBezTo>
                    <a:lnTo>
                      <a:pt x="13090" y="12298"/>
                    </a:lnTo>
                    <a:lnTo>
                      <a:pt x="13090" y="120"/>
                    </a:lnTo>
                    <a:cubicBezTo>
                      <a:pt x="13090" y="60"/>
                      <a:pt x="13031" y="1"/>
                      <a:pt x="1297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Google Shape;388;p38">
                <a:extLst>
                  <a:ext uri="{FF2B5EF4-FFF2-40B4-BE49-F238E27FC236}">
                    <a16:creationId xmlns:a16="http://schemas.microsoft.com/office/drawing/2014/main" id="{C3769420-0A9B-BB5D-0608-EAAA10C1B3B1}"/>
                  </a:ext>
                </a:extLst>
              </p:cNvPr>
              <p:cNvSpPr/>
              <p:nvPr/>
            </p:nvSpPr>
            <p:spPr>
              <a:xfrm>
                <a:off x="141810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1" y="14125"/>
                      <a:pt x="27981" y="19491"/>
                      <a:pt x="24437" y="23036"/>
                    </a:cubicBezTo>
                    <a:cubicBezTo>
                      <a:pt x="22049" y="25423"/>
                      <a:pt x="18853" y="26691"/>
                      <a:pt x="15605" y="26691"/>
                    </a:cubicBezTo>
                    <a:cubicBezTo>
                      <a:pt x="14003" y="26691"/>
                      <a:pt x="12389" y="26383"/>
                      <a:pt x="10852" y="25749"/>
                    </a:cubicBezTo>
                    <a:cubicBezTo>
                      <a:pt x="6198" y="23808"/>
                      <a:pt x="3169" y="19273"/>
                      <a:pt x="3169" y="14243"/>
                    </a:cubicBezTo>
                    <a:cubicBezTo>
                      <a:pt x="3189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5" y="2276"/>
                      <a:pt x="3783" y="6322"/>
                    </a:cubicBezTo>
                    <a:cubicBezTo>
                      <a:pt x="0" y="11966"/>
                      <a:pt x="73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4" y="355"/>
                      <a:pt x="17460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7" name="Google Shape;389;p38">
                <a:extLst>
                  <a:ext uri="{FF2B5EF4-FFF2-40B4-BE49-F238E27FC236}">
                    <a16:creationId xmlns:a16="http://schemas.microsoft.com/office/drawing/2014/main" id="{B1BEB929-26DB-EB45-1914-684B9966ECF9}"/>
                  </a:ext>
                </a:extLst>
              </p:cNvPr>
              <p:cNvSpPr/>
              <p:nvPr/>
            </p:nvSpPr>
            <p:spPr>
              <a:xfrm>
                <a:off x="1753750" y="4843675"/>
                <a:ext cx="1099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021" extrusionOk="0">
                    <a:moveTo>
                      <a:pt x="2198" y="1"/>
                    </a:moveTo>
                    <a:cubicBezTo>
                      <a:pt x="1684" y="1"/>
                      <a:pt x="1169" y="199"/>
                      <a:pt x="773" y="595"/>
                    </a:cubicBezTo>
                    <a:cubicBezTo>
                      <a:pt x="0" y="1387"/>
                      <a:pt x="0" y="2654"/>
                      <a:pt x="773" y="3426"/>
                    </a:cubicBezTo>
                    <a:cubicBezTo>
                      <a:pt x="1169" y="3822"/>
                      <a:pt x="1684" y="4021"/>
                      <a:pt x="2198" y="4021"/>
                    </a:cubicBezTo>
                    <a:cubicBezTo>
                      <a:pt x="2713" y="4021"/>
                      <a:pt x="3228" y="3822"/>
                      <a:pt x="3624" y="3426"/>
                    </a:cubicBezTo>
                    <a:cubicBezTo>
                      <a:pt x="4397" y="2654"/>
                      <a:pt x="4397" y="1387"/>
                      <a:pt x="3624" y="595"/>
                    </a:cubicBezTo>
                    <a:cubicBezTo>
                      <a:pt x="3228" y="199"/>
                      <a:pt x="2713" y="1"/>
                      <a:pt x="2198" y="1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Google Shape;390;p38">
                <a:extLst>
                  <a:ext uri="{FF2B5EF4-FFF2-40B4-BE49-F238E27FC236}">
                    <a16:creationId xmlns:a16="http://schemas.microsoft.com/office/drawing/2014/main" id="{15371AB9-C9DB-1F79-7E2A-1D2160EA5D49}"/>
                  </a:ext>
                </a:extLst>
              </p:cNvPr>
              <p:cNvSpPr/>
              <p:nvPr/>
            </p:nvSpPr>
            <p:spPr>
              <a:xfrm>
                <a:off x="178097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6" y="1"/>
                      <a:pt x="1" y="496"/>
                      <a:pt x="1" y="1109"/>
                    </a:cubicBezTo>
                    <a:cubicBezTo>
                      <a:pt x="1" y="1723"/>
                      <a:pt x="496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Google Shape;391;p38">
                <a:extLst>
                  <a:ext uri="{FF2B5EF4-FFF2-40B4-BE49-F238E27FC236}">
                    <a16:creationId xmlns:a16="http://schemas.microsoft.com/office/drawing/2014/main" id="{6D6368BA-19AD-F244-8D78-D835B181BBE2}"/>
                  </a:ext>
                </a:extLst>
              </p:cNvPr>
              <p:cNvSpPr/>
              <p:nvPr/>
            </p:nvSpPr>
            <p:spPr>
              <a:xfrm>
                <a:off x="1400275" y="3840675"/>
                <a:ext cx="4163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5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9" y="1070"/>
                    </a:lnTo>
                    <a:lnTo>
                      <a:pt x="15506" y="42358"/>
                    </a:lnTo>
                    <a:cubicBezTo>
                      <a:pt x="15562" y="42604"/>
                      <a:pt x="15781" y="42795"/>
                      <a:pt x="16025" y="42795"/>
                    </a:cubicBezTo>
                    <a:cubicBezTo>
                      <a:pt x="16036" y="42795"/>
                      <a:pt x="16048" y="42795"/>
                      <a:pt x="16060" y="42794"/>
                    </a:cubicBezTo>
                    <a:cubicBezTo>
                      <a:pt x="16080" y="42804"/>
                      <a:pt x="16095" y="42809"/>
                      <a:pt x="16110" y="42809"/>
                    </a:cubicBezTo>
                    <a:cubicBezTo>
                      <a:pt x="16125" y="42809"/>
                      <a:pt x="16139" y="42804"/>
                      <a:pt x="16159" y="42794"/>
                    </a:cubicBezTo>
                    <a:cubicBezTo>
                      <a:pt x="16456" y="42735"/>
                      <a:pt x="16654" y="42457"/>
                      <a:pt x="16595" y="42160"/>
                    </a:cubicBezTo>
                    <a:lnTo>
                      <a:pt x="8199" y="436"/>
                    </a:lnTo>
                    <a:cubicBezTo>
                      <a:pt x="8139" y="179"/>
                      <a:pt x="7921" y="1"/>
                      <a:pt x="76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0" name="Google Shape;392;p38">
                <a:extLst>
                  <a:ext uri="{FF2B5EF4-FFF2-40B4-BE49-F238E27FC236}">
                    <a16:creationId xmlns:a16="http://schemas.microsoft.com/office/drawing/2014/main" id="{869D635B-A3ED-2EEE-CC9E-CF6E9B1D2476}"/>
                  </a:ext>
                </a:extLst>
              </p:cNvPr>
              <p:cNvSpPr/>
              <p:nvPr/>
            </p:nvSpPr>
            <p:spPr>
              <a:xfrm>
                <a:off x="1513650" y="4549600"/>
                <a:ext cx="880725" cy="6584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26339" extrusionOk="0">
                    <a:moveTo>
                      <a:pt x="693" y="1"/>
                    </a:moveTo>
                    <a:cubicBezTo>
                      <a:pt x="0" y="41"/>
                      <a:pt x="0" y="1031"/>
                      <a:pt x="693" y="1090"/>
                    </a:cubicBezTo>
                    <a:lnTo>
                      <a:pt x="28912" y="1090"/>
                    </a:lnTo>
                    <a:lnTo>
                      <a:pt x="34140" y="21982"/>
                    </a:lnTo>
                    <a:lnTo>
                      <a:pt x="34140" y="25823"/>
                    </a:lnTo>
                    <a:cubicBezTo>
                      <a:pt x="34140" y="26101"/>
                      <a:pt x="34377" y="26338"/>
                      <a:pt x="34674" y="26338"/>
                    </a:cubicBezTo>
                    <a:cubicBezTo>
                      <a:pt x="34971" y="26338"/>
                      <a:pt x="35229" y="26101"/>
                      <a:pt x="35229" y="25804"/>
                    </a:cubicBezTo>
                    <a:lnTo>
                      <a:pt x="35229" y="21902"/>
                    </a:lnTo>
                    <a:cubicBezTo>
                      <a:pt x="35209" y="21863"/>
                      <a:pt x="35209" y="21823"/>
                      <a:pt x="35209" y="21784"/>
                    </a:cubicBezTo>
                    <a:lnTo>
                      <a:pt x="29843" y="417"/>
                    </a:lnTo>
                    <a:cubicBezTo>
                      <a:pt x="29783" y="179"/>
                      <a:pt x="29565" y="1"/>
                      <a:pt x="293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1" name="Google Shape;393;p38">
                <a:extLst>
                  <a:ext uri="{FF2B5EF4-FFF2-40B4-BE49-F238E27FC236}">
                    <a16:creationId xmlns:a16="http://schemas.microsoft.com/office/drawing/2014/main" id="{1FD47AB8-7010-8BB6-63F4-C6B2C8B07C6B}"/>
                  </a:ext>
                </a:extLst>
              </p:cNvPr>
              <p:cNvSpPr/>
              <p:nvPr/>
            </p:nvSpPr>
            <p:spPr>
              <a:xfrm>
                <a:off x="2320100" y="5147775"/>
                <a:ext cx="1267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4605" extrusionOk="0">
                    <a:moveTo>
                      <a:pt x="2535" y="0"/>
                    </a:moveTo>
                    <a:cubicBezTo>
                      <a:pt x="1946" y="0"/>
                      <a:pt x="1357" y="223"/>
                      <a:pt x="911" y="669"/>
                    </a:cubicBezTo>
                    <a:cubicBezTo>
                      <a:pt x="0" y="1580"/>
                      <a:pt x="0" y="3025"/>
                      <a:pt x="911" y="3936"/>
                    </a:cubicBezTo>
                    <a:cubicBezTo>
                      <a:pt x="1357" y="4382"/>
                      <a:pt x="1946" y="4604"/>
                      <a:pt x="2535" y="4604"/>
                    </a:cubicBezTo>
                    <a:cubicBezTo>
                      <a:pt x="3124" y="4604"/>
                      <a:pt x="3713" y="4382"/>
                      <a:pt x="4159" y="3936"/>
                    </a:cubicBezTo>
                    <a:cubicBezTo>
                      <a:pt x="5070" y="3025"/>
                      <a:pt x="5070" y="1580"/>
                      <a:pt x="4159" y="669"/>
                    </a:cubicBezTo>
                    <a:cubicBezTo>
                      <a:pt x="3713" y="223"/>
                      <a:pt x="3124" y="0"/>
                      <a:pt x="2535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Google Shape;394;p38">
                <a:extLst>
                  <a:ext uri="{FF2B5EF4-FFF2-40B4-BE49-F238E27FC236}">
                    <a16:creationId xmlns:a16="http://schemas.microsoft.com/office/drawing/2014/main" id="{DD99A626-D2EB-2F9A-0DA7-1A35D77DD837}"/>
                  </a:ext>
                </a:extLst>
              </p:cNvPr>
              <p:cNvSpPr/>
              <p:nvPr/>
            </p:nvSpPr>
            <p:spPr>
              <a:xfrm>
                <a:off x="2357225" y="5178825"/>
                <a:ext cx="614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050" y="1"/>
                    </a:moveTo>
                    <a:cubicBezTo>
                      <a:pt x="476" y="1"/>
                      <a:pt x="1" y="476"/>
                      <a:pt x="1" y="1070"/>
                    </a:cubicBezTo>
                    <a:cubicBezTo>
                      <a:pt x="1" y="1699"/>
                      <a:pt x="515" y="2119"/>
                      <a:pt x="1056" y="2119"/>
                    </a:cubicBezTo>
                    <a:cubicBezTo>
                      <a:pt x="1317" y="2119"/>
                      <a:pt x="1584" y="2022"/>
                      <a:pt x="1803" y="1803"/>
                    </a:cubicBezTo>
                    <a:cubicBezTo>
                      <a:pt x="2456" y="1149"/>
                      <a:pt x="2001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3" name="Google Shape;395;p38">
                <a:extLst>
                  <a:ext uri="{FF2B5EF4-FFF2-40B4-BE49-F238E27FC236}">
                    <a16:creationId xmlns:a16="http://schemas.microsoft.com/office/drawing/2014/main" id="{E4702EFD-3BFF-667A-0C66-B2C44FDE2EDD}"/>
                  </a:ext>
                </a:extLst>
              </p:cNvPr>
              <p:cNvSpPr/>
              <p:nvPr/>
            </p:nvSpPr>
            <p:spPr>
              <a:xfrm>
                <a:off x="1482450" y="4223375"/>
                <a:ext cx="536675" cy="28320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1328" extrusionOk="0">
                    <a:moveTo>
                      <a:pt x="733" y="0"/>
                    </a:moveTo>
                    <a:cubicBezTo>
                      <a:pt x="317" y="0"/>
                      <a:pt x="1" y="258"/>
                      <a:pt x="1" y="555"/>
                    </a:cubicBezTo>
                    <a:lnTo>
                      <a:pt x="1" y="10792"/>
                    </a:lnTo>
                    <a:cubicBezTo>
                      <a:pt x="1" y="11089"/>
                      <a:pt x="317" y="11327"/>
                      <a:pt x="733" y="11327"/>
                    </a:cubicBezTo>
                    <a:lnTo>
                      <a:pt x="20754" y="11327"/>
                    </a:lnTo>
                    <a:cubicBezTo>
                      <a:pt x="21150" y="11327"/>
                      <a:pt x="21467" y="11089"/>
                      <a:pt x="21467" y="10792"/>
                    </a:cubicBezTo>
                    <a:lnTo>
                      <a:pt x="21467" y="555"/>
                    </a:lnTo>
                    <a:cubicBezTo>
                      <a:pt x="21467" y="258"/>
                      <a:pt x="21130" y="0"/>
                      <a:pt x="20754" y="0"/>
                    </a:cubicBezTo>
                    <a:close/>
                  </a:path>
                </a:pathLst>
              </a:custGeom>
              <a:solidFill>
                <a:srgbClr val="77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Google Shape;396;p38">
                <a:extLst>
                  <a:ext uri="{FF2B5EF4-FFF2-40B4-BE49-F238E27FC236}">
                    <a16:creationId xmlns:a16="http://schemas.microsoft.com/office/drawing/2014/main" id="{5BE28C47-3A25-B354-FB7E-AA33E6D8A7B9}"/>
                  </a:ext>
                </a:extLst>
              </p:cNvPr>
              <p:cNvSpPr/>
              <p:nvPr/>
            </p:nvSpPr>
            <p:spPr>
              <a:xfrm>
                <a:off x="1437850" y="4209950"/>
                <a:ext cx="623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4934" h="1074" extrusionOk="0">
                    <a:moveTo>
                      <a:pt x="700" y="0"/>
                    </a:moveTo>
                    <a:cubicBezTo>
                      <a:pt x="1" y="0"/>
                      <a:pt x="1" y="1074"/>
                      <a:pt x="700" y="1074"/>
                    </a:cubicBezTo>
                    <a:cubicBezTo>
                      <a:pt x="718" y="1074"/>
                      <a:pt x="736" y="1073"/>
                      <a:pt x="755" y="1072"/>
                    </a:cubicBezTo>
                    <a:lnTo>
                      <a:pt x="24260" y="1072"/>
                    </a:lnTo>
                    <a:cubicBezTo>
                      <a:pt x="24934" y="1032"/>
                      <a:pt x="24934" y="42"/>
                      <a:pt x="24260" y="2"/>
                    </a:cubicBezTo>
                    <a:lnTo>
                      <a:pt x="755" y="2"/>
                    </a:lnTo>
                    <a:cubicBezTo>
                      <a:pt x="736" y="1"/>
                      <a:pt x="718" y="0"/>
                      <a:pt x="70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Google Shape;397;p38">
                <a:extLst>
                  <a:ext uri="{FF2B5EF4-FFF2-40B4-BE49-F238E27FC236}">
                    <a16:creationId xmlns:a16="http://schemas.microsoft.com/office/drawing/2014/main" id="{A923872F-371E-BC9E-1F4E-2BAFF50180B0}"/>
                  </a:ext>
                </a:extLst>
              </p:cNvPr>
              <p:cNvSpPr/>
              <p:nvPr/>
            </p:nvSpPr>
            <p:spPr>
              <a:xfrm>
                <a:off x="1231450" y="3850700"/>
                <a:ext cx="261425" cy="53012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1205" extrusionOk="0">
                    <a:moveTo>
                      <a:pt x="2886" y="1"/>
                    </a:moveTo>
                    <a:cubicBezTo>
                      <a:pt x="2368" y="1"/>
                      <a:pt x="1882" y="16"/>
                      <a:pt x="1506" y="55"/>
                    </a:cubicBezTo>
                    <a:cubicBezTo>
                      <a:pt x="1" y="214"/>
                      <a:pt x="535" y="313"/>
                      <a:pt x="793" y="2649"/>
                    </a:cubicBezTo>
                    <a:cubicBezTo>
                      <a:pt x="1031" y="4986"/>
                      <a:pt x="4516" y="21204"/>
                      <a:pt x="4516" y="21204"/>
                    </a:cubicBezTo>
                    <a:lnTo>
                      <a:pt x="10456" y="21204"/>
                    </a:lnTo>
                    <a:lnTo>
                      <a:pt x="6278" y="134"/>
                    </a:lnTo>
                    <a:cubicBezTo>
                      <a:pt x="6278" y="134"/>
                      <a:pt x="4440" y="1"/>
                      <a:pt x="28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oogle Shape;398;p38">
                <a:extLst>
                  <a:ext uri="{FF2B5EF4-FFF2-40B4-BE49-F238E27FC236}">
                    <a16:creationId xmlns:a16="http://schemas.microsoft.com/office/drawing/2014/main" id="{F80871C0-530B-7A82-A281-DEEE465E5EF6}"/>
                  </a:ext>
                </a:extLst>
              </p:cNvPr>
              <p:cNvSpPr/>
              <p:nvPr/>
            </p:nvSpPr>
            <p:spPr>
              <a:xfrm>
                <a:off x="2172075" y="4684775"/>
                <a:ext cx="112400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506" extrusionOk="0">
                    <a:moveTo>
                      <a:pt x="3624" y="0"/>
                    </a:moveTo>
                    <a:lnTo>
                      <a:pt x="0" y="1505"/>
                    </a:lnTo>
                    <a:lnTo>
                      <a:pt x="1307" y="5505"/>
                    </a:lnTo>
                    <a:lnTo>
                      <a:pt x="4496" y="4673"/>
                    </a:lnTo>
                    <a:lnTo>
                      <a:pt x="362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oogle Shape;399;p38">
                <a:extLst>
                  <a:ext uri="{FF2B5EF4-FFF2-40B4-BE49-F238E27FC236}">
                    <a16:creationId xmlns:a16="http://schemas.microsoft.com/office/drawing/2014/main" id="{1353DDC7-8446-62D1-3B7A-CC58F4BAFD6E}"/>
                  </a:ext>
                </a:extLst>
              </p:cNvPr>
              <p:cNvSpPr/>
              <p:nvPr/>
            </p:nvSpPr>
            <p:spPr>
              <a:xfrm>
                <a:off x="2188900" y="4781150"/>
                <a:ext cx="31587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6740" extrusionOk="0">
                    <a:moveTo>
                      <a:pt x="3670" y="0"/>
                    </a:moveTo>
                    <a:cubicBezTo>
                      <a:pt x="2971" y="0"/>
                      <a:pt x="2345" y="1234"/>
                      <a:pt x="1344" y="1234"/>
                    </a:cubicBezTo>
                    <a:cubicBezTo>
                      <a:pt x="1149" y="1234"/>
                      <a:pt x="940" y="1188"/>
                      <a:pt x="714" y="1076"/>
                    </a:cubicBezTo>
                    <a:cubicBezTo>
                      <a:pt x="714" y="1076"/>
                      <a:pt x="1" y="1175"/>
                      <a:pt x="258" y="1947"/>
                    </a:cubicBezTo>
                    <a:cubicBezTo>
                      <a:pt x="298" y="2066"/>
                      <a:pt x="318" y="2205"/>
                      <a:pt x="337" y="2343"/>
                    </a:cubicBezTo>
                    <a:cubicBezTo>
                      <a:pt x="357" y="2442"/>
                      <a:pt x="377" y="2541"/>
                      <a:pt x="397" y="2660"/>
                    </a:cubicBezTo>
                    <a:cubicBezTo>
                      <a:pt x="575" y="3650"/>
                      <a:pt x="773" y="5254"/>
                      <a:pt x="1149" y="6165"/>
                    </a:cubicBezTo>
                    <a:cubicBezTo>
                      <a:pt x="1229" y="6383"/>
                      <a:pt x="1347" y="6581"/>
                      <a:pt x="1486" y="6739"/>
                    </a:cubicBezTo>
                    <a:lnTo>
                      <a:pt x="12595" y="3056"/>
                    </a:lnTo>
                    <a:cubicBezTo>
                      <a:pt x="12635" y="2838"/>
                      <a:pt x="12595" y="2601"/>
                      <a:pt x="12476" y="2422"/>
                    </a:cubicBezTo>
                    <a:cubicBezTo>
                      <a:pt x="12219" y="1967"/>
                      <a:pt x="11526" y="1432"/>
                      <a:pt x="9664" y="1294"/>
                    </a:cubicBezTo>
                    <a:cubicBezTo>
                      <a:pt x="8199" y="1195"/>
                      <a:pt x="6536" y="1155"/>
                      <a:pt x="5387" y="660"/>
                    </a:cubicBezTo>
                    <a:cubicBezTo>
                      <a:pt x="4239" y="165"/>
                      <a:pt x="3842" y="26"/>
                      <a:pt x="3842" y="26"/>
                    </a:cubicBezTo>
                    <a:cubicBezTo>
                      <a:pt x="3784" y="9"/>
                      <a:pt x="3727" y="0"/>
                      <a:pt x="367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Google Shape;400;p38">
                <a:extLst>
                  <a:ext uri="{FF2B5EF4-FFF2-40B4-BE49-F238E27FC236}">
                    <a16:creationId xmlns:a16="http://schemas.microsoft.com/office/drawing/2014/main" id="{FDFBBCCD-E29F-15A7-B60D-FB4FA24093BB}"/>
                  </a:ext>
                </a:extLst>
              </p:cNvPr>
              <p:cNvSpPr/>
              <p:nvPr/>
            </p:nvSpPr>
            <p:spPr>
              <a:xfrm>
                <a:off x="2217625" y="4841700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27" y="0"/>
                    </a:moveTo>
                    <a:lnTo>
                      <a:pt x="0" y="3743"/>
                    </a:lnTo>
                    <a:cubicBezTo>
                      <a:pt x="80" y="3961"/>
                      <a:pt x="198" y="4159"/>
                      <a:pt x="337" y="4317"/>
                    </a:cubicBezTo>
                    <a:lnTo>
                      <a:pt x="11446" y="634"/>
                    </a:lnTo>
                    <a:cubicBezTo>
                      <a:pt x="11486" y="416"/>
                      <a:pt x="11446" y="179"/>
                      <a:pt x="1132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9" name="Google Shape;401;p38">
                <a:extLst>
                  <a:ext uri="{FF2B5EF4-FFF2-40B4-BE49-F238E27FC236}">
                    <a16:creationId xmlns:a16="http://schemas.microsoft.com/office/drawing/2014/main" id="{78D667A0-C186-3F5B-2142-3CA640AA482E}"/>
                  </a:ext>
                </a:extLst>
              </p:cNvPr>
              <p:cNvSpPr/>
              <p:nvPr/>
            </p:nvSpPr>
            <p:spPr>
              <a:xfrm>
                <a:off x="2197325" y="4839725"/>
                <a:ext cx="629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1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99"/>
                      <a:pt x="40" y="198"/>
                      <a:pt x="60" y="317"/>
                    </a:cubicBezTo>
                    <a:cubicBezTo>
                      <a:pt x="931" y="634"/>
                      <a:pt x="1624" y="1287"/>
                      <a:pt x="1961" y="2139"/>
                    </a:cubicBezTo>
                    <a:cubicBezTo>
                      <a:pt x="2238" y="2773"/>
                      <a:pt x="2238" y="3485"/>
                      <a:pt x="1961" y="4119"/>
                    </a:cubicBezTo>
                    <a:lnTo>
                      <a:pt x="2298" y="4020"/>
                    </a:lnTo>
                    <a:cubicBezTo>
                      <a:pt x="2515" y="3367"/>
                      <a:pt x="2496" y="2674"/>
                      <a:pt x="2238" y="2040"/>
                    </a:cubicBezTo>
                    <a:cubicBezTo>
                      <a:pt x="1842" y="1070"/>
                      <a:pt x="1010" y="317"/>
                      <a:pt x="0" y="0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Google Shape;402;p38">
                <a:extLst>
                  <a:ext uri="{FF2B5EF4-FFF2-40B4-BE49-F238E27FC236}">
                    <a16:creationId xmlns:a16="http://schemas.microsoft.com/office/drawing/2014/main" id="{724C39F0-B167-524A-1C7B-E0297577E707}"/>
                  </a:ext>
                </a:extLst>
              </p:cNvPr>
              <p:cNvSpPr/>
              <p:nvPr/>
            </p:nvSpPr>
            <p:spPr>
              <a:xfrm>
                <a:off x="2316075" y="4795825"/>
                <a:ext cx="298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5" extrusionOk="0">
                    <a:moveTo>
                      <a:pt x="908" y="1"/>
                    </a:moveTo>
                    <a:cubicBezTo>
                      <a:pt x="873" y="1"/>
                      <a:pt x="834" y="10"/>
                      <a:pt x="795" y="33"/>
                    </a:cubicBezTo>
                    <a:lnTo>
                      <a:pt x="161" y="449"/>
                    </a:lnTo>
                    <a:cubicBezTo>
                      <a:pt x="0" y="557"/>
                      <a:pt x="98" y="794"/>
                      <a:pt x="280" y="794"/>
                    </a:cubicBezTo>
                    <a:cubicBezTo>
                      <a:pt x="299" y="794"/>
                      <a:pt x="319" y="792"/>
                      <a:pt x="340" y="786"/>
                    </a:cubicBezTo>
                    <a:cubicBezTo>
                      <a:pt x="340" y="786"/>
                      <a:pt x="359" y="786"/>
                      <a:pt x="379" y="766"/>
                    </a:cubicBezTo>
                    <a:lnTo>
                      <a:pt x="1013" y="370"/>
                    </a:lnTo>
                    <a:cubicBezTo>
                      <a:pt x="1195" y="254"/>
                      <a:pt x="1087" y="1"/>
                      <a:pt x="90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Google Shape;403;p38">
                <a:extLst>
                  <a:ext uri="{FF2B5EF4-FFF2-40B4-BE49-F238E27FC236}">
                    <a16:creationId xmlns:a16="http://schemas.microsoft.com/office/drawing/2014/main" id="{E2094A3B-2562-8E4B-F212-39218A7DB1F7}"/>
                  </a:ext>
                </a:extLst>
              </p:cNvPr>
              <p:cNvSpPr/>
              <p:nvPr/>
            </p:nvSpPr>
            <p:spPr>
              <a:xfrm>
                <a:off x="2296250" y="4787875"/>
                <a:ext cx="293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795" extrusionOk="0">
                    <a:moveTo>
                      <a:pt x="905" y="0"/>
                    </a:moveTo>
                    <a:cubicBezTo>
                      <a:pt x="871" y="0"/>
                      <a:pt x="834" y="11"/>
                      <a:pt x="796" y="35"/>
                    </a:cubicBezTo>
                    <a:lnTo>
                      <a:pt x="162" y="431"/>
                    </a:lnTo>
                    <a:cubicBezTo>
                      <a:pt x="0" y="539"/>
                      <a:pt x="84" y="795"/>
                      <a:pt x="265" y="795"/>
                    </a:cubicBezTo>
                    <a:cubicBezTo>
                      <a:pt x="283" y="795"/>
                      <a:pt x="301" y="792"/>
                      <a:pt x="321" y="787"/>
                    </a:cubicBezTo>
                    <a:cubicBezTo>
                      <a:pt x="341" y="767"/>
                      <a:pt x="341" y="767"/>
                      <a:pt x="360" y="767"/>
                    </a:cubicBezTo>
                    <a:lnTo>
                      <a:pt x="994" y="351"/>
                    </a:lnTo>
                    <a:cubicBezTo>
                      <a:pt x="1174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Google Shape;404;p38">
                <a:extLst>
                  <a:ext uri="{FF2B5EF4-FFF2-40B4-BE49-F238E27FC236}">
                    <a16:creationId xmlns:a16="http://schemas.microsoft.com/office/drawing/2014/main" id="{E4CBD357-B7F5-B077-1B18-74801241484E}"/>
                  </a:ext>
                </a:extLst>
              </p:cNvPr>
              <p:cNvSpPr/>
              <p:nvPr/>
            </p:nvSpPr>
            <p:spPr>
              <a:xfrm>
                <a:off x="2336850" y="4800575"/>
                <a:ext cx="291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783" extrusionOk="0">
                    <a:moveTo>
                      <a:pt x="887" y="1"/>
                    </a:moveTo>
                    <a:cubicBezTo>
                      <a:pt x="858" y="1"/>
                      <a:pt x="828" y="7"/>
                      <a:pt x="796" y="22"/>
                    </a:cubicBezTo>
                    <a:lnTo>
                      <a:pt x="162" y="418"/>
                    </a:lnTo>
                    <a:cubicBezTo>
                      <a:pt x="1" y="543"/>
                      <a:pt x="99" y="782"/>
                      <a:pt x="266" y="782"/>
                    </a:cubicBezTo>
                    <a:cubicBezTo>
                      <a:pt x="284" y="782"/>
                      <a:pt x="302" y="780"/>
                      <a:pt x="321" y="774"/>
                    </a:cubicBezTo>
                    <a:cubicBezTo>
                      <a:pt x="340" y="774"/>
                      <a:pt x="360" y="754"/>
                      <a:pt x="360" y="754"/>
                    </a:cubicBezTo>
                    <a:lnTo>
                      <a:pt x="1014" y="358"/>
                    </a:lnTo>
                    <a:cubicBezTo>
                      <a:pt x="1166" y="223"/>
                      <a:pt x="1058" y="1"/>
                      <a:pt x="88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Google Shape;405;p38">
                <a:extLst>
                  <a:ext uri="{FF2B5EF4-FFF2-40B4-BE49-F238E27FC236}">
                    <a16:creationId xmlns:a16="http://schemas.microsoft.com/office/drawing/2014/main" id="{8B7256B6-5B33-DDF6-2D85-F660D06824CB}"/>
                  </a:ext>
                </a:extLst>
              </p:cNvPr>
              <p:cNvSpPr/>
              <p:nvPr/>
            </p:nvSpPr>
            <p:spPr>
              <a:xfrm>
                <a:off x="2358725" y="4804225"/>
                <a:ext cx="267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92" extrusionOk="0">
                    <a:moveTo>
                      <a:pt x="853" y="1"/>
                    </a:moveTo>
                    <a:cubicBezTo>
                      <a:pt x="817" y="1"/>
                      <a:pt x="782" y="12"/>
                      <a:pt x="753" y="34"/>
                    </a:cubicBezTo>
                    <a:lnTo>
                      <a:pt x="119" y="430"/>
                    </a:lnTo>
                    <a:cubicBezTo>
                      <a:pt x="20" y="489"/>
                      <a:pt x="0" y="608"/>
                      <a:pt x="59" y="707"/>
                    </a:cubicBezTo>
                    <a:cubicBezTo>
                      <a:pt x="92" y="756"/>
                      <a:pt x="165" y="792"/>
                      <a:pt x="234" y="792"/>
                    </a:cubicBezTo>
                    <a:cubicBezTo>
                      <a:pt x="249" y="792"/>
                      <a:pt x="263" y="790"/>
                      <a:pt x="277" y="787"/>
                    </a:cubicBezTo>
                    <a:lnTo>
                      <a:pt x="317" y="767"/>
                    </a:lnTo>
                    <a:lnTo>
                      <a:pt x="951" y="351"/>
                    </a:lnTo>
                    <a:cubicBezTo>
                      <a:pt x="1050" y="291"/>
                      <a:pt x="1069" y="173"/>
                      <a:pt x="1010" y="93"/>
                    </a:cubicBezTo>
                    <a:cubicBezTo>
                      <a:pt x="973" y="32"/>
                      <a:pt x="912" y="1"/>
                      <a:pt x="85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Google Shape;406;p38">
                <a:extLst>
                  <a:ext uri="{FF2B5EF4-FFF2-40B4-BE49-F238E27FC236}">
                    <a16:creationId xmlns:a16="http://schemas.microsoft.com/office/drawing/2014/main" id="{D0F5F2BC-17F0-69B9-49A3-168C04BBC2EC}"/>
                  </a:ext>
                </a:extLst>
              </p:cNvPr>
              <p:cNvSpPr/>
              <p:nvPr/>
            </p:nvSpPr>
            <p:spPr>
              <a:xfrm>
                <a:off x="2379075" y="4807350"/>
                <a:ext cx="289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774" extrusionOk="0">
                    <a:moveTo>
                      <a:pt x="902" y="0"/>
                    </a:moveTo>
                    <a:cubicBezTo>
                      <a:pt x="873" y="0"/>
                      <a:pt x="842" y="9"/>
                      <a:pt x="810" y="28"/>
                    </a:cubicBezTo>
                    <a:lnTo>
                      <a:pt x="176" y="424"/>
                    </a:lnTo>
                    <a:cubicBezTo>
                      <a:pt x="1" y="529"/>
                      <a:pt x="89" y="774"/>
                      <a:pt x="263" y="774"/>
                    </a:cubicBezTo>
                    <a:cubicBezTo>
                      <a:pt x="286" y="774"/>
                      <a:pt x="310" y="770"/>
                      <a:pt x="335" y="761"/>
                    </a:cubicBezTo>
                    <a:cubicBezTo>
                      <a:pt x="354" y="761"/>
                      <a:pt x="354" y="761"/>
                      <a:pt x="374" y="741"/>
                    </a:cubicBezTo>
                    <a:lnTo>
                      <a:pt x="1008" y="345"/>
                    </a:lnTo>
                    <a:cubicBezTo>
                      <a:pt x="1157" y="228"/>
                      <a:pt x="1056" y="0"/>
                      <a:pt x="90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Google Shape;407;p38">
                <a:extLst>
                  <a:ext uri="{FF2B5EF4-FFF2-40B4-BE49-F238E27FC236}">
                    <a16:creationId xmlns:a16="http://schemas.microsoft.com/office/drawing/2014/main" id="{959ED3A6-D736-0658-11FC-BDB6B9079BC6}"/>
                  </a:ext>
                </a:extLst>
              </p:cNvPr>
              <p:cNvSpPr/>
              <p:nvPr/>
            </p:nvSpPr>
            <p:spPr>
              <a:xfrm>
                <a:off x="2402200" y="4807875"/>
                <a:ext cx="295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88" extrusionOk="0">
                    <a:moveTo>
                      <a:pt x="893" y="0"/>
                    </a:moveTo>
                    <a:cubicBezTo>
                      <a:pt x="862" y="0"/>
                      <a:pt x="829" y="8"/>
                      <a:pt x="796" y="27"/>
                    </a:cubicBezTo>
                    <a:lnTo>
                      <a:pt x="162" y="442"/>
                    </a:lnTo>
                    <a:cubicBezTo>
                      <a:pt x="1" y="550"/>
                      <a:pt x="99" y="787"/>
                      <a:pt x="281" y="787"/>
                    </a:cubicBezTo>
                    <a:cubicBezTo>
                      <a:pt x="300" y="787"/>
                      <a:pt x="320" y="785"/>
                      <a:pt x="340" y="779"/>
                    </a:cubicBezTo>
                    <a:cubicBezTo>
                      <a:pt x="340" y="779"/>
                      <a:pt x="360" y="759"/>
                      <a:pt x="380" y="759"/>
                    </a:cubicBezTo>
                    <a:lnTo>
                      <a:pt x="1014" y="363"/>
                    </a:lnTo>
                    <a:cubicBezTo>
                      <a:pt x="1181" y="246"/>
                      <a:pt x="1065" y="0"/>
                      <a:pt x="89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Google Shape;408;p38">
                <a:extLst>
                  <a:ext uri="{FF2B5EF4-FFF2-40B4-BE49-F238E27FC236}">
                    <a16:creationId xmlns:a16="http://schemas.microsoft.com/office/drawing/2014/main" id="{8D6B838E-56E7-EBF2-889C-B2353A8FD315}"/>
                  </a:ext>
                </a:extLst>
              </p:cNvPr>
              <p:cNvSpPr/>
              <p:nvPr/>
            </p:nvSpPr>
            <p:spPr>
              <a:xfrm>
                <a:off x="1509675" y="4244750"/>
                <a:ext cx="7688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1206" extrusionOk="0">
                    <a:moveTo>
                      <a:pt x="20486" y="1"/>
                    </a:moveTo>
                    <a:cubicBezTo>
                      <a:pt x="15757" y="1"/>
                      <a:pt x="9011" y="353"/>
                      <a:pt x="9011" y="353"/>
                    </a:cubicBezTo>
                    <a:cubicBezTo>
                      <a:pt x="9011" y="353"/>
                      <a:pt x="2139" y="1799"/>
                      <a:pt x="318" y="3403"/>
                    </a:cubicBezTo>
                    <a:cubicBezTo>
                      <a:pt x="318" y="3403"/>
                      <a:pt x="1" y="9838"/>
                      <a:pt x="5070" y="10532"/>
                    </a:cubicBezTo>
                    <a:cubicBezTo>
                      <a:pt x="5520" y="10593"/>
                      <a:pt x="6018" y="10622"/>
                      <a:pt x="6551" y="10622"/>
                    </a:cubicBezTo>
                    <a:cubicBezTo>
                      <a:pt x="11840" y="10622"/>
                      <a:pt x="20656" y="7792"/>
                      <a:pt x="22080" y="6088"/>
                    </a:cubicBezTo>
                    <a:lnTo>
                      <a:pt x="22080" y="6088"/>
                    </a:lnTo>
                    <a:cubicBezTo>
                      <a:pt x="21754" y="6599"/>
                      <a:pt x="20950" y="8229"/>
                      <a:pt x="22120" y="10472"/>
                    </a:cubicBezTo>
                    <a:cubicBezTo>
                      <a:pt x="23803" y="13660"/>
                      <a:pt x="27190" y="21205"/>
                      <a:pt x="27190" y="21205"/>
                    </a:cubicBezTo>
                    <a:lnTo>
                      <a:pt x="30754" y="20195"/>
                    </a:lnTo>
                    <a:cubicBezTo>
                      <a:pt x="30754" y="20195"/>
                      <a:pt x="27170" y="729"/>
                      <a:pt x="24536" y="195"/>
                    </a:cubicBezTo>
                    <a:cubicBezTo>
                      <a:pt x="23808" y="52"/>
                      <a:pt x="22294" y="1"/>
                      <a:pt x="20486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Google Shape;409;p38">
                <a:extLst>
                  <a:ext uri="{FF2B5EF4-FFF2-40B4-BE49-F238E27FC236}">
                    <a16:creationId xmlns:a16="http://schemas.microsoft.com/office/drawing/2014/main" id="{75B8F6A1-6E7A-FCFC-2F26-626CBBAEC54D}"/>
                  </a:ext>
                </a:extLst>
              </p:cNvPr>
              <p:cNvSpPr/>
              <p:nvPr/>
            </p:nvSpPr>
            <p:spPr>
              <a:xfrm>
                <a:off x="2083450" y="4437425"/>
                <a:ext cx="112425" cy="29935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1974" extrusionOk="0">
                    <a:moveTo>
                      <a:pt x="202" y="0"/>
                    </a:moveTo>
                    <a:cubicBezTo>
                      <a:pt x="182" y="0"/>
                      <a:pt x="161" y="4"/>
                      <a:pt x="139" y="13"/>
                    </a:cubicBezTo>
                    <a:cubicBezTo>
                      <a:pt x="60" y="32"/>
                      <a:pt x="1" y="131"/>
                      <a:pt x="21" y="230"/>
                    </a:cubicBezTo>
                    <a:cubicBezTo>
                      <a:pt x="60" y="310"/>
                      <a:pt x="2912" y="9280"/>
                      <a:pt x="4120" y="11874"/>
                    </a:cubicBezTo>
                    <a:cubicBezTo>
                      <a:pt x="4149" y="11932"/>
                      <a:pt x="4210" y="11969"/>
                      <a:pt x="4271" y="11969"/>
                    </a:cubicBezTo>
                    <a:cubicBezTo>
                      <a:pt x="4294" y="11969"/>
                      <a:pt x="4316" y="11964"/>
                      <a:pt x="4338" y="11953"/>
                    </a:cubicBezTo>
                    <a:lnTo>
                      <a:pt x="4357" y="11973"/>
                    </a:lnTo>
                    <a:cubicBezTo>
                      <a:pt x="4456" y="11914"/>
                      <a:pt x="4496" y="11815"/>
                      <a:pt x="4456" y="11716"/>
                    </a:cubicBezTo>
                    <a:cubicBezTo>
                      <a:pt x="3248" y="9161"/>
                      <a:pt x="397" y="211"/>
                      <a:pt x="377" y="131"/>
                    </a:cubicBezTo>
                    <a:cubicBezTo>
                      <a:pt x="346" y="54"/>
                      <a:pt x="278" y="0"/>
                      <a:pt x="20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Google Shape;410;p38">
                <a:extLst>
                  <a:ext uri="{FF2B5EF4-FFF2-40B4-BE49-F238E27FC236}">
                    <a16:creationId xmlns:a16="http://schemas.microsoft.com/office/drawing/2014/main" id="{EB41EE3D-08D3-FE2A-1D07-26A3E07C50C5}"/>
                  </a:ext>
                </a:extLst>
              </p:cNvPr>
              <p:cNvSpPr/>
              <p:nvPr/>
            </p:nvSpPr>
            <p:spPr>
              <a:xfrm>
                <a:off x="2171550" y="4707725"/>
                <a:ext cx="101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466" extrusionOk="0">
                    <a:moveTo>
                      <a:pt x="3829" y="1"/>
                    </a:moveTo>
                    <a:cubicBezTo>
                      <a:pt x="3808" y="1"/>
                      <a:pt x="3787" y="4"/>
                      <a:pt x="3764" y="13"/>
                    </a:cubicBezTo>
                    <a:lnTo>
                      <a:pt x="220" y="1102"/>
                    </a:lnTo>
                    <a:cubicBezTo>
                      <a:pt x="1" y="1175"/>
                      <a:pt x="84" y="1465"/>
                      <a:pt x="283" y="1465"/>
                    </a:cubicBezTo>
                    <a:cubicBezTo>
                      <a:pt x="301" y="1465"/>
                      <a:pt x="319" y="1463"/>
                      <a:pt x="338" y="1458"/>
                    </a:cubicBezTo>
                    <a:lnTo>
                      <a:pt x="3863" y="349"/>
                    </a:lnTo>
                    <a:cubicBezTo>
                      <a:pt x="4076" y="278"/>
                      <a:pt x="4003" y="1"/>
                      <a:pt x="382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Google Shape;411;p38">
                <a:extLst>
                  <a:ext uri="{FF2B5EF4-FFF2-40B4-BE49-F238E27FC236}">
                    <a16:creationId xmlns:a16="http://schemas.microsoft.com/office/drawing/2014/main" id="{C9F7FB6B-897B-374E-6728-A0935F289352}"/>
                  </a:ext>
                </a:extLst>
              </p:cNvPr>
              <p:cNvSpPr/>
              <p:nvPr/>
            </p:nvSpPr>
            <p:spPr>
              <a:xfrm>
                <a:off x="2051275" y="4721400"/>
                <a:ext cx="1124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486" extrusionOk="0">
                    <a:moveTo>
                      <a:pt x="3644" y="0"/>
                    </a:moveTo>
                    <a:lnTo>
                      <a:pt x="1" y="1505"/>
                    </a:lnTo>
                    <a:lnTo>
                      <a:pt x="1327" y="5486"/>
                    </a:lnTo>
                    <a:lnTo>
                      <a:pt x="4496" y="4674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Google Shape;412;p38">
                <a:extLst>
                  <a:ext uri="{FF2B5EF4-FFF2-40B4-BE49-F238E27FC236}">
                    <a16:creationId xmlns:a16="http://schemas.microsoft.com/office/drawing/2014/main" id="{EB514D4E-7594-0C52-79AE-60FC114E71FE}"/>
                  </a:ext>
                </a:extLst>
              </p:cNvPr>
              <p:cNvSpPr/>
              <p:nvPr/>
            </p:nvSpPr>
            <p:spPr>
              <a:xfrm>
                <a:off x="2008200" y="4852600"/>
                <a:ext cx="501525" cy="209425"/>
              </a:xfrm>
              <a:custGeom>
                <a:avLst/>
                <a:gdLst/>
                <a:ahLst/>
                <a:cxnLst/>
                <a:rect l="l" t="t" r="r" b="b"/>
                <a:pathLst>
                  <a:path w="20061" h="8377" extrusionOk="0">
                    <a:moveTo>
                      <a:pt x="19823" y="0"/>
                    </a:moveTo>
                    <a:lnTo>
                      <a:pt x="1" y="5921"/>
                    </a:lnTo>
                    <a:lnTo>
                      <a:pt x="575" y="8377"/>
                    </a:lnTo>
                    <a:lnTo>
                      <a:pt x="20061" y="2238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oogle Shape;413;p38">
                <a:extLst>
                  <a:ext uri="{FF2B5EF4-FFF2-40B4-BE49-F238E27FC236}">
                    <a16:creationId xmlns:a16="http://schemas.microsoft.com/office/drawing/2014/main" id="{49DDD873-25F1-D692-E973-43C178D10DC8}"/>
                  </a:ext>
                </a:extLst>
              </p:cNvPr>
              <p:cNvSpPr/>
              <p:nvPr/>
            </p:nvSpPr>
            <p:spPr>
              <a:xfrm>
                <a:off x="2068600" y="4817700"/>
                <a:ext cx="315375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6723" extrusionOk="0">
                    <a:moveTo>
                      <a:pt x="3660" y="0"/>
                    </a:moveTo>
                    <a:cubicBezTo>
                      <a:pt x="2964" y="0"/>
                      <a:pt x="2339" y="1237"/>
                      <a:pt x="1340" y="1237"/>
                    </a:cubicBezTo>
                    <a:cubicBezTo>
                      <a:pt x="1146" y="1237"/>
                      <a:pt x="939" y="1190"/>
                      <a:pt x="714" y="1079"/>
                    </a:cubicBezTo>
                    <a:cubicBezTo>
                      <a:pt x="714" y="1079"/>
                      <a:pt x="1" y="1178"/>
                      <a:pt x="238" y="1951"/>
                    </a:cubicBezTo>
                    <a:cubicBezTo>
                      <a:pt x="278" y="2069"/>
                      <a:pt x="318" y="2208"/>
                      <a:pt x="337" y="2347"/>
                    </a:cubicBezTo>
                    <a:cubicBezTo>
                      <a:pt x="357" y="2446"/>
                      <a:pt x="377" y="2545"/>
                      <a:pt x="397" y="2663"/>
                    </a:cubicBezTo>
                    <a:cubicBezTo>
                      <a:pt x="555" y="3654"/>
                      <a:pt x="753" y="5258"/>
                      <a:pt x="1130" y="6168"/>
                    </a:cubicBezTo>
                    <a:cubicBezTo>
                      <a:pt x="1209" y="6366"/>
                      <a:pt x="1328" y="6565"/>
                      <a:pt x="1486" y="6723"/>
                    </a:cubicBezTo>
                    <a:lnTo>
                      <a:pt x="12575" y="3059"/>
                    </a:lnTo>
                    <a:cubicBezTo>
                      <a:pt x="12615" y="2842"/>
                      <a:pt x="12575" y="2604"/>
                      <a:pt x="12476" y="2406"/>
                    </a:cubicBezTo>
                    <a:cubicBezTo>
                      <a:pt x="12219" y="1970"/>
                      <a:pt x="11526" y="1436"/>
                      <a:pt x="9645" y="1297"/>
                    </a:cubicBezTo>
                    <a:cubicBezTo>
                      <a:pt x="8199" y="1178"/>
                      <a:pt x="6536" y="1158"/>
                      <a:pt x="5387" y="663"/>
                    </a:cubicBezTo>
                    <a:cubicBezTo>
                      <a:pt x="4239" y="149"/>
                      <a:pt x="3842" y="30"/>
                      <a:pt x="3842" y="30"/>
                    </a:cubicBezTo>
                    <a:cubicBezTo>
                      <a:pt x="3781" y="10"/>
                      <a:pt x="3720" y="0"/>
                      <a:pt x="366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Google Shape;414;p38">
                <a:extLst>
                  <a:ext uri="{FF2B5EF4-FFF2-40B4-BE49-F238E27FC236}">
                    <a16:creationId xmlns:a16="http://schemas.microsoft.com/office/drawing/2014/main" id="{D82EB09C-3C7F-9172-5D77-D0ACAB17A97A}"/>
                  </a:ext>
                </a:extLst>
              </p:cNvPr>
              <p:cNvSpPr/>
              <p:nvPr/>
            </p:nvSpPr>
            <p:spPr>
              <a:xfrm>
                <a:off x="2096825" y="4877825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47" y="1"/>
                    </a:moveTo>
                    <a:lnTo>
                      <a:pt x="1" y="3763"/>
                    </a:lnTo>
                    <a:cubicBezTo>
                      <a:pt x="80" y="3961"/>
                      <a:pt x="199" y="4160"/>
                      <a:pt x="357" y="4318"/>
                    </a:cubicBezTo>
                    <a:lnTo>
                      <a:pt x="11446" y="654"/>
                    </a:lnTo>
                    <a:cubicBezTo>
                      <a:pt x="11486" y="437"/>
                      <a:pt x="11446" y="199"/>
                      <a:pt x="1134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Google Shape;415;p38">
                <a:extLst>
                  <a:ext uri="{FF2B5EF4-FFF2-40B4-BE49-F238E27FC236}">
                    <a16:creationId xmlns:a16="http://schemas.microsoft.com/office/drawing/2014/main" id="{B5E7BD87-8634-9395-EBC2-8290D5135EB4}"/>
                  </a:ext>
                </a:extLst>
              </p:cNvPr>
              <p:cNvSpPr/>
              <p:nvPr/>
            </p:nvSpPr>
            <p:spPr>
              <a:xfrm>
                <a:off x="2077025" y="4875850"/>
                <a:ext cx="624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414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00"/>
                      <a:pt x="40" y="219"/>
                      <a:pt x="60" y="318"/>
                    </a:cubicBezTo>
                    <a:cubicBezTo>
                      <a:pt x="911" y="654"/>
                      <a:pt x="1604" y="1308"/>
                      <a:pt x="1961" y="2159"/>
                    </a:cubicBezTo>
                    <a:cubicBezTo>
                      <a:pt x="2218" y="2793"/>
                      <a:pt x="2218" y="3506"/>
                      <a:pt x="1961" y="4140"/>
                    </a:cubicBezTo>
                    <a:lnTo>
                      <a:pt x="2278" y="4040"/>
                    </a:lnTo>
                    <a:cubicBezTo>
                      <a:pt x="2496" y="3387"/>
                      <a:pt x="2476" y="2694"/>
                      <a:pt x="2218" y="2060"/>
                    </a:cubicBezTo>
                    <a:cubicBezTo>
                      <a:pt x="1822" y="1070"/>
                      <a:pt x="1010" y="318"/>
                      <a:pt x="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Google Shape;416;p38">
                <a:extLst>
                  <a:ext uri="{FF2B5EF4-FFF2-40B4-BE49-F238E27FC236}">
                    <a16:creationId xmlns:a16="http://schemas.microsoft.com/office/drawing/2014/main" id="{308359B3-A835-2177-D205-313B5438F4AE}"/>
                  </a:ext>
                </a:extLst>
              </p:cNvPr>
              <p:cNvSpPr/>
              <p:nvPr/>
            </p:nvSpPr>
            <p:spPr>
              <a:xfrm>
                <a:off x="2196825" y="4832750"/>
                <a:ext cx="281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80" extrusionOk="0">
                    <a:moveTo>
                      <a:pt x="845" y="1"/>
                    </a:moveTo>
                    <a:cubicBezTo>
                      <a:pt x="816" y="1"/>
                      <a:pt x="785" y="7"/>
                      <a:pt x="753" y="22"/>
                    </a:cubicBezTo>
                    <a:lnTo>
                      <a:pt x="119" y="418"/>
                    </a:lnTo>
                    <a:cubicBezTo>
                      <a:pt x="40" y="477"/>
                      <a:pt x="1" y="596"/>
                      <a:pt x="60" y="695"/>
                    </a:cubicBezTo>
                    <a:cubicBezTo>
                      <a:pt x="93" y="744"/>
                      <a:pt x="165" y="779"/>
                      <a:pt x="234" y="779"/>
                    </a:cubicBezTo>
                    <a:cubicBezTo>
                      <a:pt x="249" y="779"/>
                      <a:pt x="264" y="778"/>
                      <a:pt x="278" y="774"/>
                    </a:cubicBezTo>
                    <a:lnTo>
                      <a:pt x="337" y="754"/>
                    </a:lnTo>
                    <a:lnTo>
                      <a:pt x="971" y="339"/>
                    </a:lnTo>
                    <a:cubicBezTo>
                      <a:pt x="1123" y="220"/>
                      <a:pt x="1015" y="1"/>
                      <a:pt x="84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Google Shape;417;p38">
                <a:extLst>
                  <a:ext uri="{FF2B5EF4-FFF2-40B4-BE49-F238E27FC236}">
                    <a16:creationId xmlns:a16="http://schemas.microsoft.com/office/drawing/2014/main" id="{6339D719-6731-B839-9116-84D957052BD2}"/>
                  </a:ext>
                </a:extLst>
              </p:cNvPr>
              <p:cNvSpPr/>
              <p:nvPr/>
            </p:nvSpPr>
            <p:spPr>
              <a:xfrm>
                <a:off x="2175125" y="4824525"/>
                <a:ext cx="286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780" extrusionOk="0">
                    <a:moveTo>
                      <a:pt x="925" y="1"/>
                    </a:moveTo>
                    <a:cubicBezTo>
                      <a:pt x="886" y="1"/>
                      <a:pt x="846" y="12"/>
                      <a:pt x="809" y="34"/>
                    </a:cubicBezTo>
                    <a:lnTo>
                      <a:pt x="176" y="430"/>
                    </a:lnTo>
                    <a:cubicBezTo>
                      <a:pt x="0" y="535"/>
                      <a:pt x="89" y="780"/>
                      <a:pt x="262" y="780"/>
                    </a:cubicBezTo>
                    <a:cubicBezTo>
                      <a:pt x="285" y="780"/>
                      <a:pt x="309" y="776"/>
                      <a:pt x="334" y="767"/>
                    </a:cubicBezTo>
                    <a:cubicBezTo>
                      <a:pt x="354" y="767"/>
                      <a:pt x="374" y="767"/>
                      <a:pt x="393" y="747"/>
                    </a:cubicBezTo>
                    <a:lnTo>
                      <a:pt x="1027" y="351"/>
                    </a:lnTo>
                    <a:cubicBezTo>
                      <a:pt x="1106" y="291"/>
                      <a:pt x="1146" y="173"/>
                      <a:pt x="1086" y="93"/>
                    </a:cubicBezTo>
                    <a:cubicBezTo>
                      <a:pt x="1049" y="31"/>
                      <a:pt x="989" y="1"/>
                      <a:pt x="92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Google Shape;418;p38">
                <a:extLst>
                  <a:ext uri="{FF2B5EF4-FFF2-40B4-BE49-F238E27FC236}">
                    <a16:creationId xmlns:a16="http://schemas.microsoft.com/office/drawing/2014/main" id="{72F1C909-E6C1-289B-1C21-129CAF8E4D5A}"/>
                  </a:ext>
                </a:extLst>
              </p:cNvPr>
              <p:cNvSpPr/>
              <p:nvPr/>
            </p:nvSpPr>
            <p:spPr>
              <a:xfrm>
                <a:off x="2216075" y="4836900"/>
                <a:ext cx="283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95" extrusionOk="0">
                    <a:moveTo>
                      <a:pt x="915" y="1"/>
                    </a:moveTo>
                    <a:cubicBezTo>
                      <a:pt x="880" y="1"/>
                      <a:pt x="845" y="12"/>
                      <a:pt x="815" y="34"/>
                    </a:cubicBezTo>
                    <a:lnTo>
                      <a:pt x="181" y="430"/>
                    </a:lnTo>
                    <a:cubicBezTo>
                      <a:pt x="1" y="538"/>
                      <a:pt x="100" y="794"/>
                      <a:pt x="283" y="794"/>
                    </a:cubicBezTo>
                    <a:cubicBezTo>
                      <a:pt x="301" y="794"/>
                      <a:pt x="320" y="792"/>
                      <a:pt x="340" y="786"/>
                    </a:cubicBezTo>
                    <a:lnTo>
                      <a:pt x="379" y="767"/>
                    </a:lnTo>
                    <a:lnTo>
                      <a:pt x="1013" y="351"/>
                    </a:lnTo>
                    <a:cubicBezTo>
                      <a:pt x="1112" y="291"/>
                      <a:pt x="1132" y="173"/>
                      <a:pt x="1072" y="93"/>
                    </a:cubicBezTo>
                    <a:cubicBezTo>
                      <a:pt x="1035" y="32"/>
                      <a:pt x="975" y="1"/>
                      <a:pt x="91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7" name="Google Shape;419;p38">
                <a:extLst>
                  <a:ext uri="{FF2B5EF4-FFF2-40B4-BE49-F238E27FC236}">
                    <a16:creationId xmlns:a16="http://schemas.microsoft.com/office/drawing/2014/main" id="{B9564991-2298-6BF0-CBF9-CB1D5C338476}"/>
                  </a:ext>
                </a:extLst>
              </p:cNvPr>
              <p:cNvSpPr/>
              <p:nvPr/>
            </p:nvSpPr>
            <p:spPr>
              <a:xfrm>
                <a:off x="2236850" y="4840850"/>
                <a:ext cx="294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76" extrusionOk="0">
                    <a:moveTo>
                      <a:pt x="905" y="0"/>
                    </a:moveTo>
                    <a:cubicBezTo>
                      <a:pt x="870" y="0"/>
                      <a:pt x="833" y="10"/>
                      <a:pt x="796" y="34"/>
                    </a:cubicBezTo>
                    <a:lnTo>
                      <a:pt x="162" y="430"/>
                    </a:lnTo>
                    <a:cubicBezTo>
                      <a:pt x="1" y="538"/>
                      <a:pt x="99" y="775"/>
                      <a:pt x="281" y="775"/>
                    </a:cubicBezTo>
                    <a:cubicBezTo>
                      <a:pt x="300" y="775"/>
                      <a:pt x="320" y="773"/>
                      <a:pt x="340" y="767"/>
                    </a:cubicBezTo>
                    <a:cubicBezTo>
                      <a:pt x="340" y="767"/>
                      <a:pt x="360" y="767"/>
                      <a:pt x="380" y="747"/>
                    </a:cubicBezTo>
                    <a:lnTo>
                      <a:pt x="1014" y="351"/>
                    </a:lnTo>
                    <a:cubicBezTo>
                      <a:pt x="1177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Google Shape;420;p38">
                <a:extLst>
                  <a:ext uri="{FF2B5EF4-FFF2-40B4-BE49-F238E27FC236}">
                    <a16:creationId xmlns:a16="http://schemas.microsoft.com/office/drawing/2014/main" id="{9B547FDB-8C3A-6143-65C8-81F08E049810}"/>
                  </a:ext>
                </a:extLst>
              </p:cNvPr>
              <p:cNvSpPr/>
              <p:nvPr/>
            </p:nvSpPr>
            <p:spPr>
              <a:xfrm>
                <a:off x="2258675" y="4843525"/>
                <a:ext cx="299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788" extrusionOk="0">
                    <a:moveTo>
                      <a:pt x="911" y="0"/>
                    </a:moveTo>
                    <a:cubicBezTo>
                      <a:pt x="880" y="0"/>
                      <a:pt x="847" y="8"/>
                      <a:pt x="814" y="26"/>
                    </a:cubicBezTo>
                    <a:lnTo>
                      <a:pt x="180" y="422"/>
                    </a:lnTo>
                    <a:cubicBezTo>
                      <a:pt x="1" y="548"/>
                      <a:pt x="98" y="787"/>
                      <a:pt x="279" y="787"/>
                    </a:cubicBezTo>
                    <a:cubicBezTo>
                      <a:pt x="298" y="787"/>
                      <a:pt x="318" y="785"/>
                      <a:pt x="339" y="779"/>
                    </a:cubicBezTo>
                    <a:lnTo>
                      <a:pt x="378" y="759"/>
                    </a:lnTo>
                    <a:lnTo>
                      <a:pt x="1012" y="363"/>
                    </a:lnTo>
                    <a:cubicBezTo>
                      <a:pt x="1196" y="246"/>
                      <a:pt x="1082" y="0"/>
                      <a:pt x="91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Google Shape;421;p38">
                <a:extLst>
                  <a:ext uri="{FF2B5EF4-FFF2-40B4-BE49-F238E27FC236}">
                    <a16:creationId xmlns:a16="http://schemas.microsoft.com/office/drawing/2014/main" id="{02BAB42F-2248-B6C4-64B8-2556667B44B4}"/>
                  </a:ext>
                </a:extLst>
              </p:cNvPr>
              <p:cNvSpPr/>
              <p:nvPr/>
            </p:nvSpPr>
            <p:spPr>
              <a:xfrm>
                <a:off x="2281425" y="4844650"/>
                <a:ext cx="291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2" extrusionOk="0">
                    <a:moveTo>
                      <a:pt x="899" y="0"/>
                    </a:moveTo>
                    <a:cubicBezTo>
                      <a:pt x="872" y="0"/>
                      <a:pt x="844" y="7"/>
                      <a:pt x="815" y="21"/>
                    </a:cubicBezTo>
                    <a:lnTo>
                      <a:pt x="181" y="417"/>
                    </a:lnTo>
                    <a:cubicBezTo>
                      <a:pt x="1" y="525"/>
                      <a:pt x="100" y="781"/>
                      <a:pt x="283" y="781"/>
                    </a:cubicBezTo>
                    <a:cubicBezTo>
                      <a:pt x="301" y="781"/>
                      <a:pt x="320" y="779"/>
                      <a:pt x="339" y="774"/>
                    </a:cubicBezTo>
                    <a:cubicBezTo>
                      <a:pt x="359" y="754"/>
                      <a:pt x="379" y="754"/>
                      <a:pt x="379" y="754"/>
                    </a:cubicBezTo>
                    <a:lnTo>
                      <a:pt x="1013" y="338"/>
                    </a:lnTo>
                    <a:cubicBezTo>
                      <a:pt x="1165" y="220"/>
                      <a:pt x="1057" y="0"/>
                      <a:pt x="899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Google Shape;422;p38">
                <a:extLst>
                  <a:ext uri="{FF2B5EF4-FFF2-40B4-BE49-F238E27FC236}">
                    <a16:creationId xmlns:a16="http://schemas.microsoft.com/office/drawing/2014/main" id="{456DDD91-D0EA-F123-B216-A01AC748AF16}"/>
                  </a:ext>
                </a:extLst>
              </p:cNvPr>
              <p:cNvSpPr/>
              <p:nvPr/>
            </p:nvSpPr>
            <p:spPr>
              <a:xfrm>
                <a:off x="1388400" y="4310925"/>
                <a:ext cx="76537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0615" h="19885" extrusionOk="0">
                    <a:moveTo>
                      <a:pt x="25022" y="0"/>
                    </a:moveTo>
                    <a:cubicBezTo>
                      <a:pt x="20593" y="0"/>
                      <a:pt x="8911" y="1647"/>
                      <a:pt x="8911" y="1647"/>
                    </a:cubicBezTo>
                    <a:cubicBezTo>
                      <a:pt x="8911" y="1647"/>
                      <a:pt x="8321" y="1617"/>
                      <a:pt x="7442" y="1617"/>
                    </a:cubicBezTo>
                    <a:cubicBezTo>
                      <a:pt x="5349" y="1617"/>
                      <a:pt x="1620" y="1784"/>
                      <a:pt x="337" y="2914"/>
                    </a:cubicBezTo>
                    <a:cubicBezTo>
                      <a:pt x="337" y="2914"/>
                      <a:pt x="0" y="9805"/>
                      <a:pt x="5070" y="10498"/>
                    </a:cubicBezTo>
                    <a:cubicBezTo>
                      <a:pt x="5582" y="10566"/>
                      <a:pt x="6154" y="10598"/>
                      <a:pt x="6769" y="10598"/>
                    </a:cubicBezTo>
                    <a:cubicBezTo>
                      <a:pt x="12243" y="10598"/>
                      <a:pt x="21152" y="8094"/>
                      <a:pt x="22060" y="6439"/>
                    </a:cubicBezTo>
                    <a:cubicBezTo>
                      <a:pt x="22219" y="8320"/>
                      <a:pt x="22753" y="10162"/>
                      <a:pt x="23625" y="11845"/>
                    </a:cubicBezTo>
                    <a:cubicBezTo>
                      <a:pt x="25308" y="15033"/>
                      <a:pt x="27031" y="19885"/>
                      <a:pt x="27031" y="19885"/>
                    </a:cubicBezTo>
                    <a:lnTo>
                      <a:pt x="30615" y="18756"/>
                    </a:lnTo>
                    <a:cubicBezTo>
                      <a:pt x="30615" y="18756"/>
                      <a:pt x="28932" y="597"/>
                      <a:pt x="26298" y="82"/>
                    </a:cubicBezTo>
                    <a:cubicBezTo>
                      <a:pt x="26008" y="26"/>
                      <a:pt x="25570" y="0"/>
                      <a:pt x="2502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1" name="Google Shape;423;p38">
                <a:extLst>
                  <a:ext uri="{FF2B5EF4-FFF2-40B4-BE49-F238E27FC236}">
                    <a16:creationId xmlns:a16="http://schemas.microsoft.com/office/drawing/2014/main" id="{4A987CC3-5C0C-3646-D469-2A302EA71110}"/>
                  </a:ext>
                </a:extLst>
              </p:cNvPr>
              <p:cNvSpPr/>
              <p:nvPr/>
            </p:nvSpPr>
            <p:spPr>
              <a:xfrm>
                <a:off x="1734450" y="4281150"/>
                <a:ext cx="414875" cy="381850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5274" extrusionOk="0">
                    <a:moveTo>
                      <a:pt x="10349" y="0"/>
                    </a:moveTo>
                    <a:cubicBezTo>
                      <a:pt x="6606" y="0"/>
                      <a:pt x="492" y="891"/>
                      <a:pt x="159" y="937"/>
                    </a:cubicBezTo>
                    <a:cubicBezTo>
                      <a:pt x="60" y="957"/>
                      <a:pt x="0" y="1036"/>
                      <a:pt x="0" y="1135"/>
                    </a:cubicBezTo>
                    <a:cubicBezTo>
                      <a:pt x="18" y="1223"/>
                      <a:pt x="99" y="1296"/>
                      <a:pt x="187" y="1296"/>
                    </a:cubicBezTo>
                    <a:cubicBezTo>
                      <a:pt x="197" y="1296"/>
                      <a:pt x="208" y="1295"/>
                      <a:pt x="218" y="1293"/>
                    </a:cubicBezTo>
                    <a:cubicBezTo>
                      <a:pt x="295" y="1278"/>
                      <a:pt x="6702" y="351"/>
                      <a:pt x="10428" y="351"/>
                    </a:cubicBezTo>
                    <a:cubicBezTo>
                      <a:pt x="11491" y="351"/>
                      <a:pt x="12335" y="427"/>
                      <a:pt x="12753" y="620"/>
                    </a:cubicBezTo>
                    <a:cubicBezTo>
                      <a:pt x="13030" y="758"/>
                      <a:pt x="13802" y="1749"/>
                      <a:pt x="15030" y="8085"/>
                    </a:cubicBezTo>
                    <a:cubicBezTo>
                      <a:pt x="15723" y="11610"/>
                      <a:pt x="16218" y="15076"/>
                      <a:pt x="16218" y="15115"/>
                    </a:cubicBezTo>
                    <a:cubicBezTo>
                      <a:pt x="16218" y="15214"/>
                      <a:pt x="16317" y="15274"/>
                      <a:pt x="16416" y="15274"/>
                    </a:cubicBezTo>
                    <a:lnTo>
                      <a:pt x="16456" y="15274"/>
                    </a:lnTo>
                    <a:cubicBezTo>
                      <a:pt x="16535" y="15234"/>
                      <a:pt x="16595" y="15155"/>
                      <a:pt x="16575" y="15056"/>
                    </a:cubicBezTo>
                    <a:cubicBezTo>
                      <a:pt x="16555" y="15036"/>
                      <a:pt x="16080" y="11551"/>
                      <a:pt x="15387" y="8026"/>
                    </a:cubicBezTo>
                    <a:cubicBezTo>
                      <a:pt x="14991" y="5947"/>
                      <a:pt x="14595" y="4264"/>
                      <a:pt x="14238" y="3016"/>
                    </a:cubicBezTo>
                    <a:cubicBezTo>
                      <a:pt x="13604" y="838"/>
                      <a:pt x="13169" y="422"/>
                      <a:pt x="12892" y="303"/>
                    </a:cubicBezTo>
                    <a:cubicBezTo>
                      <a:pt x="12426" y="84"/>
                      <a:pt x="11500" y="0"/>
                      <a:pt x="1034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2" name="Google Shape;424;p38">
                <a:extLst>
                  <a:ext uri="{FF2B5EF4-FFF2-40B4-BE49-F238E27FC236}">
                    <a16:creationId xmlns:a16="http://schemas.microsoft.com/office/drawing/2014/main" id="{606AED67-F5F7-9697-241F-17FEFDDE9F14}"/>
                  </a:ext>
                </a:extLst>
              </p:cNvPr>
              <p:cNvSpPr/>
              <p:nvPr/>
            </p:nvSpPr>
            <p:spPr>
              <a:xfrm>
                <a:off x="2051875" y="4749300"/>
                <a:ext cx="97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1431" extrusionOk="0">
                    <a:moveTo>
                      <a:pt x="3703" y="1"/>
                    </a:moveTo>
                    <a:cubicBezTo>
                      <a:pt x="3682" y="1"/>
                      <a:pt x="3661" y="5"/>
                      <a:pt x="3640" y="13"/>
                    </a:cubicBezTo>
                    <a:lnTo>
                      <a:pt x="214" y="1082"/>
                    </a:lnTo>
                    <a:cubicBezTo>
                      <a:pt x="0" y="1136"/>
                      <a:pt x="75" y="1431"/>
                      <a:pt x="252" y="1431"/>
                    </a:cubicBezTo>
                    <a:cubicBezTo>
                      <a:pt x="271" y="1431"/>
                      <a:pt x="292" y="1427"/>
                      <a:pt x="313" y="1419"/>
                    </a:cubicBezTo>
                    <a:lnTo>
                      <a:pt x="3739" y="350"/>
                    </a:lnTo>
                    <a:cubicBezTo>
                      <a:pt x="3838" y="330"/>
                      <a:pt x="3898" y="231"/>
                      <a:pt x="3858" y="132"/>
                    </a:cubicBezTo>
                    <a:cubicBezTo>
                      <a:pt x="3842" y="54"/>
                      <a:pt x="3778" y="1"/>
                      <a:pt x="3703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3" name="Google Shape;425;p38">
                <a:extLst>
                  <a:ext uri="{FF2B5EF4-FFF2-40B4-BE49-F238E27FC236}">
                    <a16:creationId xmlns:a16="http://schemas.microsoft.com/office/drawing/2014/main" id="{BD98FE9E-F9C5-BCE9-C13C-949CE0CB2D11}"/>
                  </a:ext>
                </a:extLst>
              </p:cNvPr>
              <p:cNvSpPr/>
              <p:nvPr/>
            </p:nvSpPr>
            <p:spPr>
              <a:xfrm>
                <a:off x="1413650" y="4383700"/>
                <a:ext cx="666875" cy="396275"/>
              </a:xfrm>
              <a:custGeom>
                <a:avLst/>
                <a:gdLst/>
                <a:ahLst/>
                <a:cxnLst/>
                <a:rect l="l" t="t" r="r" b="b"/>
                <a:pathLst>
                  <a:path w="26675" h="15851" extrusionOk="0">
                    <a:moveTo>
                      <a:pt x="188" y="0"/>
                    </a:moveTo>
                    <a:cubicBezTo>
                      <a:pt x="103" y="0"/>
                      <a:pt x="40" y="73"/>
                      <a:pt x="40" y="162"/>
                    </a:cubicBezTo>
                    <a:cubicBezTo>
                      <a:pt x="0" y="1092"/>
                      <a:pt x="79" y="2003"/>
                      <a:pt x="258" y="2914"/>
                    </a:cubicBezTo>
                    <a:cubicBezTo>
                      <a:pt x="654" y="4875"/>
                      <a:pt x="1505" y="6300"/>
                      <a:pt x="2733" y="7053"/>
                    </a:cubicBezTo>
                    <a:cubicBezTo>
                      <a:pt x="3256" y="7377"/>
                      <a:pt x="4072" y="7519"/>
                      <a:pt x="5082" y="7519"/>
                    </a:cubicBezTo>
                    <a:cubicBezTo>
                      <a:pt x="9692" y="7519"/>
                      <a:pt x="18331" y="4540"/>
                      <a:pt x="21466" y="2201"/>
                    </a:cubicBezTo>
                    <a:cubicBezTo>
                      <a:pt x="21644" y="4082"/>
                      <a:pt x="22159" y="5924"/>
                      <a:pt x="22931" y="7647"/>
                    </a:cubicBezTo>
                    <a:cubicBezTo>
                      <a:pt x="23842" y="9588"/>
                      <a:pt x="26278" y="15667"/>
                      <a:pt x="26298" y="15726"/>
                    </a:cubicBezTo>
                    <a:cubicBezTo>
                      <a:pt x="26331" y="15809"/>
                      <a:pt x="26405" y="15850"/>
                      <a:pt x="26475" y="15850"/>
                    </a:cubicBezTo>
                    <a:cubicBezTo>
                      <a:pt x="26489" y="15850"/>
                      <a:pt x="26502" y="15848"/>
                      <a:pt x="26516" y="15845"/>
                    </a:cubicBezTo>
                    <a:lnTo>
                      <a:pt x="26535" y="15825"/>
                    </a:lnTo>
                    <a:cubicBezTo>
                      <a:pt x="26634" y="15805"/>
                      <a:pt x="26674" y="15687"/>
                      <a:pt x="26634" y="15588"/>
                    </a:cubicBezTo>
                    <a:cubicBezTo>
                      <a:pt x="26615" y="15528"/>
                      <a:pt x="24179" y="9429"/>
                      <a:pt x="23268" y="7488"/>
                    </a:cubicBezTo>
                    <a:cubicBezTo>
                      <a:pt x="22456" y="5706"/>
                      <a:pt x="21961" y="3805"/>
                      <a:pt x="21783" y="1845"/>
                    </a:cubicBezTo>
                    <a:cubicBezTo>
                      <a:pt x="21783" y="1785"/>
                      <a:pt x="21743" y="1726"/>
                      <a:pt x="21684" y="1686"/>
                    </a:cubicBezTo>
                    <a:cubicBezTo>
                      <a:pt x="21662" y="1679"/>
                      <a:pt x="21638" y="1674"/>
                      <a:pt x="21613" y="1674"/>
                    </a:cubicBezTo>
                    <a:cubicBezTo>
                      <a:pt x="21569" y="1674"/>
                      <a:pt x="21523" y="1688"/>
                      <a:pt x="21486" y="1726"/>
                    </a:cubicBezTo>
                    <a:cubicBezTo>
                      <a:pt x="19842" y="3072"/>
                      <a:pt x="16000" y="4776"/>
                      <a:pt x="11941" y="5944"/>
                    </a:cubicBezTo>
                    <a:cubicBezTo>
                      <a:pt x="9130" y="6751"/>
                      <a:pt x="6744" y="7164"/>
                      <a:pt x="5060" y="7164"/>
                    </a:cubicBezTo>
                    <a:cubicBezTo>
                      <a:pt x="4098" y="7164"/>
                      <a:pt x="3365" y="7029"/>
                      <a:pt x="2911" y="6756"/>
                    </a:cubicBezTo>
                    <a:cubicBezTo>
                      <a:pt x="178" y="5053"/>
                      <a:pt x="396" y="241"/>
                      <a:pt x="396" y="181"/>
                    </a:cubicBezTo>
                    <a:cubicBezTo>
                      <a:pt x="396" y="82"/>
                      <a:pt x="317" y="3"/>
                      <a:pt x="218" y="3"/>
                    </a:cubicBezTo>
                    <a:cubicBezTo>
                      <a:pt x="208" y="1"/>
                      <a:pt x="197" y="0"/>
                      <a:pt x="188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4" name="Google Shape;426;p38">
                <a:extLst>
                  <a:ext uri="{FF2B5EF4-FFF2-40B4-BE49-F238E27FC236}">
                    <a16:creationId xmlns:a16="http://schemas.microsoft.com/office/drawing/2014/main" id="{68B87E18-4BFA-8441-9C37-14ABCFAF495C}"/>
                  </a:ext>
                </a:extLst>
              </p:cNvPr>
              <p:cNvSpPr/>
              <p:nvPr/>
            </p:nvSpPr>
            <p:spPr>
              <a:xfrm>
                <a:off x="1315625" y="3711975"/>
                <a:ext cx="472300" cy="719650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28786" extrusionOk="0">
                    <a:moveTo>
                      <a:pt x="8297" y="0"/>
                    </a:moveTo>
                    <a:cubicBezTo>
                      <a:pt x="8297" y="0"/>
                      <a:pt x="3505" y="2040"/>
                      <a:pt x="2020" y="3426"/>
                    </a:cubicBezTo>
                    <a:cubicBezTo>
                      <a:pt x="0" y="5307"/>
                      <a:pt x="1367" y="12040"/>
                      <a:pt x="1426" y="15743"/>
                    </a:cubicBezTo>
                    <a:cubicBezTo>
                      <a:pt x="1485" y="19446"/>
                      <a:pt x="2614" y="26793"/>
                      <a:pt x="3367" y="28318"/>
                    </a:cubicBezTo>
                    <a:cubicBezTo>
                      <a:pt x="3489" y="28575"/>
                      <a:pt x="4148" y="28786"/>
                      <a:pt x="5008" y="28786"/>
                    </a:cubicBezTo>
                    <a:cubicBezTo>
                      <a:pt x="5406" y="28786"/>
                      <a:pt x="5847" y="28741"/>
                      <a:pt x="6297" y="28635"/>
                    </a:cubicBezTo>
                    <a:lnTo>
                      <a:pt x="6575" y="28536"/>
                    </a:lnTo>
                    <a:cubicBezTo>
                      <a:pt x="7208" y="28337"/>
                      <a:pt x="7822" y="28040"/>
                      <a:pt x="8357" y="27644"/>
                    </a:cubicBezTo>
                    <a:cubicBezTo>
                      <a:pt x="9268" y="26951"/>
                      <a:pt x="11050" y="25823"/>
                      <a:pt x="13149" y="25466"/>
                    </a:cubicBezTo>
                    <a:cubicBezTo>
                      <a:pt x="14139" y="25288"/>
                      <a:pt x="15387" y="24951"/>
                      <a:pt x="16060" y="24793"/>
                    </a:cubicBezTo>
                    <a:cubicBezTo>
                      <a:pt x="16238" y="24753"/>
                      <a:pt x="16397" y="24674"/>
                      <a:pt x="16555" y="24595"/>
                    </a:cubicBezTo>
                    <a:cubicBezTo>
                      <a:pt x="18615" y="23426"/>
                      <a:pt x="18892" y="22615"/>
                      <a:pt x="18595" y="21704"/>
                    </a:cubicBezTo>
                    <a:cubicBezTo>
                      <a:pt x="17030" y="16872"/>
                      <a:pt x="17129" y="16199"/>
                      <a:pt x="17347" y="13248"/>
                    </a:cubicBezTo>
                    <a:cubicBezTo>
                      <a:pt x="17367" y="12931"/>
                      <a:pt x="17387" y="12575"/>
                      <a:pt x="17407" y="12198"/>
                    </a:cubicBezTo>
                    <a:cubicBezTo>
                      <a:pt x="17426" y="12080"/>
                      <a:pt x="17426" y="11981"/>
                      <a:pt x="17426" y="11862"/>
                    </a:cubicBezTo>
                    <a:cubicBezTo>
                      <a:pt x="17446" y="11585"/>
                      <a:pt x="17466" y="11307"/>
                      <a:pt x="17486" y="11030"/>
                    </a:cubicBezTo>
                    <a:cubicBezTo>
                      <a:pt x="17506" y="10674"/>
                      <a:pt x="17545" y="10317"/>
                      <a:pt x="17565" y="9981"/>
                    </a:cubicBezTo>
                    <a:cubicBezTo>
                      <a:pt x="17605" y="9525"/>
                      <a:pt x="17644" y="9070"/>
                      <a:pt x="17684" y="8654"/>
                    </a:cubicBezTo>
                    <a:cubicBezTo>
                      <a:pt x="17723" y="8278"/>
                      <a:pt x="17763" y="7921"/>
                      <a:pt x="17803" y="7584"/>
                    </a:cubicBezTo>
                    <a:cubicBezTo>
                      <a:pt x="18001" y="5565"/>
                      <a:pt x="18199" y="4594"/>
                      <a:pt x="17842" y="3525"/>
                    </a:cubicBezTo>
                    <a:cubicBezTo>
                      <a:pt x="17347" y="2139"/>
                      <a:pt x="12139" y="376"/>
                      <a:pt x="12139" y="376"/>
                    </a:cubicBezTo>
                    <a:lnTo>
                      <a:pt x="8297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5" name="Google Shape;427;p38">
                <a:extLst>
                  <a:ext uri="{FF2B5EF4-FFF2-40B4-BE49-F238E27FC236}">
                    <a16:creationId xmlns:a16="http://schemas.microsoft.com/office/drawing/2014/main" id="{1991149A-C936-2D22-D586-CDE8FC8BD879}"/>
                  </a:ext>
                </a:extLst>
              </p:cNvPr>
              <p:cNvSpPr/>
              <p:nvPr/>
            </p:nvSpPr>
            <p:spPr>
              <a:xfrm>
                <a:off x="1512150" y="3629775"/>
                <a:ext cx="11042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872" extrusionOk="0">
                    <a:moveTo>
                      <a:pt x="674" y="1"/>
                    </a:moveTo>
                    <a:lnTo>
                      <a:pt x="1" y="3704"/>
                    </a:lnTo>
                    <a:cubicBezTo>
                      <a:pt x="1" y="3704"/>
                      <a:pt x="1169" y="4872"/>
                      <a:pt x="2711" y="4872"/>
                    </a:cubicBezTo>
                    <a:cubicBezTo>
                      <a:pt x="3053" y="4872"/>
                      <a:pt x="3413" y="4814"/>
                      <a:pt x="3783" y="4674"/>
                    </a:cubicBezTo>
                    <a:cubicBezTo>
                      <a:pt x="3941" y="4615"/>
                      <a:pt x="4080" y="4555"/>
                      <a:pt x="4219" y="4476"/>
                    </a:cubicBezTo>
                    <a:lnTo>
                      <a:pt x="4417" y="3427"/>
                    </a:lnTo>
                    <a:lnTo>
                      <a:pt x="3961" y="3011"/>
                    </a:lnTo>
                    <a:lnTo>
                      <a:pt x="674" y="1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6" name="Google Shape;428;p38">
                <a:extLst>
                  <a:ext uri="{FF2B5EF4-FFF2-40B4-BE49-F238E27FC236}">
                    <a16:creationId xmlns:a16="http://schemas.microsoft.com/office/drawing/2014/main" id="{03B8654E-CF87-8BE2-6528-FB0F20575F21}"/>
                  </a:ext>
                </a:extLst>
              </p:cNvPr>
              <p:cNvSpPr/>
              <p:nvPr/>
            </p:nvSpPr>
            <p:spPr>
              <a:xfrm>
                <a:off x="1549775" y="3677300"/>
                <a:ext cx="7280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833" y="1862"/>
                      <a:pt x="2278" y="2773"/>
                    </a:cubicBezTo>
                    <a:cubicBezTo>
                      <a:pt x="2436" y="2714"/>
                      <a:pt x="2575" y="2654"/>
                      <a:pt x="2714" y="2575"/>
                    </a:cubicBezTo>
                    <a:lnTo>
                      <a:pt x="2912" y="1526"/>
                    </a:lnTo>
                    <a:lnTo>
                      <a:pt x="2476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7" name="Google Shape;429;p38">
                <a:extLst>
                  <a:ext uri="{FF2B5EF4-FFF2-40B4-BE49-F238E27FC236}">
                    <a16:creationId xmlns:a16="http://schemas.microsoft.com/office/drawing/2014/main" id="{926033C6-7AD2-6282-1F7B-94A4B5D4EAF6}"/>
                  </a:ext>
                </a:extLst>
              </p:cNvPr>
              <p:cNvSpPr/>
              <p:nvPr/>
            </p:nvSpPr>
            <p:spPr>
              <a:xfrm>
                <a:off x="1469575" y="3536725"/>
                <a:ext cx="10152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239" extrusionOk="0">
                    <a:moveTo>
                      <a:pt x="1981" y="0"/>
                    </a:moveTo>
                    <a:cubicBezTo>
                      <a:pt x="1981" y="0"/>
                      <a:pt x="793" y="158"/>
                      <a:pt x="793" y="852"/>
                    </a:cubicBezTo>
                    <a:cubicBezTo>
                      <a:pt x="753" y="1208"/>
                      <a:pt x="1011" y="1525"/>
                      <a:pt x="1367" y="1564"/>
                    </a:cubicBezTo>
                    <a:cubicBezTo>
                      <a:pt x="1367" y="1564"/>
                      <a:pt x="1" y="2317"/>
                      <a:pt x="417" y="2911"/>
                    </a:cubicBezTo>
                    <a:cubicBezTo>
                      <a:pt x="559" y="3181"/>
                      <a:pt x="842" y="3336"/>
                      <a:pt x="1143" y="3336"/>
                    </a:cubicBezTo>
                    <a:cubicBezTo>
                      <a:pt x="1217" y="3336"/>
                      <a:pt x="1293" y="3327"/>
                      <a:pt x="1367" y="3307"/>
                    </a:cubicBezTo>
                    <a:lnTo>
                      <a:pt x="1367" y="3307"/>
                    </a:lnTo>
                    <a:cubicBezTo>
                      <a:pt x="1367" y="3307"/>
                      <a:pt x="496" y="4634"/>
                      <a:pt x="1268" y="5129"/>
                    </a:cubicBezTo>
                    <a:cubicBezTo>
                      <a:pt x="1393" y="5206"/>
                      <a:pt x="1534" y="5238"/>
                      <a:pt x="1682" y="5238"/>
                    </a:cubicBezTo>
                    <a:cubicBezTo>
                      <a:pt x="2448" y="5238"/>
                      <a:pt x="3407" y="4376"/>
                      <a:pt x="3407" y="4376"/>
                    </a:cubicBezTo>
                    <a:cubicBezTo>
                      <a:pt x="3407" y="4376"/>
                      <a:pt x="4060" y="198"/>
                      <a:pt x="1981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8" name="Google Shape;430;p38">
                <a:extLst>
                  <a:ext uri="{FF2B5EF4-FFF2-40B4-BE49-F238E27FC236}">
                    <a16:creationId xmlns:a16="http://schemas.microsoft.com/office/drawing/2014/main" id="{FF495A6D-BC28-4A37-CF43-8232C6DF1673}"/>
                  </a:ext>
                </a:extLst>
              </p:cNvPr>
              <p:cNvSpPr/>
              <p:nvPr/>
            </p:nvSpPr>
            <p:spPr>
              <a:xfrm>
                <a:off x="1671575" y="3497100"/>
                <a:ext cx="539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457" extrusionOk="0">
                    <a:moveTo>
                      <a:pt x="198" y="1"/>
                    </a:moveTo>
                    <a:lnTo>
                      <a:pt x="198" y="1"/>
                    </a:lnTo>
                    <a:cubicBezTo>
                      <a:pt x="0" y="694"/>
                      <a:pt x="1089" y="2456"/>
                      <a:pt x="1089" y="2456"/>
                    </a:cubicBezTo>
                    <a:cubicBezTo>
                      <a:pt x="2159" y="912"/>
                      <a:pt x="198" y="1"/>
                      <a:pt x="19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9" name="Google Shape;431;p38">
                <a:extLst>
                  <a:ext uri="{FF2B5EF4-FFF2-40B4-BE49-F238E27FC236}">
                    <a16:creationId xmlns:a16="http://schemas.microsoft.com/office/drawing/2014/main" id="{EFC6CF71-A59A-7288-3CE1-B67AA52A3B9F}"/>
                  </a:ext>
                </a:extLst>
              </p:cNvPr>
              <p:cNvSpPr/>
              <p:nvPr/>
            </p:nvSpPr>
            <p:spPr>
              <a:xfrm>
                <a:off x="1671075" y="3598100"/>
                <a:ext cx="345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229" extrusionOk="0">
                    <a:moveTo>
                      <a:pt x="783" y="0"/>
                    </a:moveTo>
                    <a:cubicBezTo>
                      <a:pt x="527" y="0"/>
                      <a:pt x="258" y="218"/>
                      <a:pt x="258" y="218"/>
                    </a:cubicBezTo>
                    <a:lnTo>
                      <a:pt x="0" y="2159"/>
                    </a:lnTo>
                    <a:cubicBezTo>
                      <a:pt x="106" y="2207"/>
                      <a:pt x="206" y="2229"/>
                      <a:pt x="301" y="2229"/>
                    </a:cubicBezTo>
                    <a:cubicBezTo>
                      <a:pt x="990" y="2229"/>
                      <a:pt x="1380" y="1075"/>
                      <a:pt x="1189" y="397"/>
                    </a:cubicBezTo>
                    <a:cubicBezTo>
                      <a:pt x="1111" y="92"/>
                      <a:pt x="950" y="0"/>
                      <a:pt x="783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0" name="Google Shape;432;p38">
                <a:extLst>
                  <a:ext uri="{FF2B5EF4-FFF2-40B4-BE49-F238E27FC236}">
                    <a16:creationId xmlns:a16="http://schemas.microsoft.com/office/drawing/2014/main" id="{1666646C-21B6-3447-0BC0-E790EC0F068C}"/>
                  </a:ext>
                </a:extLst>
              </p:cNvPr>
              <p:cNvSpPr/>
              <p:nvPr/>
            </p:nvSpPr>
            <p:spPr>
              <a:xfrm>
                <a:off x="1692350" y="3591075"/>
                <a:ext cx="25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60" extrusionOk="0">
                    <a:moveTo>
                      <a:pt x="116" y="0"/>
                    </a:moveTo>
                    <a:cubicBezTo>
                      <a:pt x="65" y="0"/>
                      <a:pt x="18" y="54"/>
                      <a:pt x="1" y="123"/>
                    </a:cubicBezTo>
                    <a:cubicBezTo>
                      <a:pt x="1" y="183"/>
                      <a:pt x="60" y="242"/>
                      <a:pt x="120" y="242"/>
                    </a:cubicBezTo>
                    <a:cubicBezTo>
                      <a:pt x="357" y="262"/>
                      <a:pt x="595" y="321"/>
                      <a:pt x="793" y="440"/>
                    </a:cubicBezTo>
                    <a:cubicBezTo>
                      <a:pt x="813" y="460"/>
                      <a:pt x="833" y="460"/>
                      <a:pt x="872" y="460"/>
                    </a:cubicBezTo>
                    <a:cubicBezTo>
                      <a:pt x="912" y="460"/>
                      <a:pt x="951" y="440"/>
                      <a:pt x="971" y="420"/>
                    </a:cubicBezTo>
                    <a:cubicBezTo>
                      <a:pt x="1011" y="361"/>
                      <a:pt x="991" y="282"/>
                      <a:pt x="951" y="242"/>
                    </a:cubicBezTo>
                    <a:cubicBezTo>
                      <a:pt x="694" y="103"/>
                      <a:pt x="417" y="24"/>
                      <a:pt x="140" y="4"/>
                    </a:cubicBezTo>
                    <a:cubicBezTo>
                      <a:pt x="132" y="2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1" name="Google Shape;433;p38">
                <a:extLst>
                  <a:ext uri="{FF2B5EF4-FFF2-40B4-BE49-F238E27FC236}">
                    <a16:creationId xmlns:a16="http://schemas.microsoft.com/office/drawing/2014/main" id="{E77F7405-7963-F79D-5DE3-7EB82BEE4F0F}"/>
                  </a:ext>
                </a:extLst>
              </p:cNvPr>
              <p:cNvSpPr/>
              <p:nvPr/>
            </p:nvSpPr>
            <p:spPr>
              <a:xfrm>
                <a:off x="1526025" y="3484725"/>
                <a:ext cx="174775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9202" extrusionOk="0">
                    <a:moveTo>
                      <a:pt x="3036" y="0"/>
                    </a:moveTo>
                    <a:cubicBezTo>
                      <a:pt x="3008" y="0"/>
                      <a:pt x="2979" y="0"/>
                      <a:pt x="2951" y="1"/>
                    </a:cubicBezTo>
                    <a:cubicBezTo>
                      <a:pt x="674" y="21"/>
                      <a:pt x="535" y="2377"/>
                      <a:pt x="535" y="2377"/>
                    </a:cubicBezTo>
                    <a:lnTo>
                      <a:pt x="376" y="3664"/>
                    </a:lnTo>
                    <a:lnTo>
                      <a:pt x="60" y="6080"/>
                    </a:lnTo>
                    <a:lnTo>
                      <a:pt x="0" y="6555"/>
                    </a:lnTo>
                    <a:cubicBezTo>
                      <a:pt x="60" y="6654"/>
                      <a:pt x="1268" y="8714"/>
                      <a:pt x="3545" y="9150"/>
                    </a:cubicBezTo>
                    <a:cubicBezTo>
                      <a:pt x="3743" y="9185"/>
                      <a:pt x="3928" y="9202"/>
                      <a:pt x="4099" y="9202"/>
                    </a:cubicBezTo>
                    <a:cubicBezTo>
                      <a:pt x="5907" y="9202"/>
                      <a:pt x="6238" y="7367"/>
                      <a:pt x="6238" y="7367"/>
                    </a:cubicBezTo>
                    <a:lnTo>
                      <a:pt x="6495" y="5625"/>
                    </a:lnTo>
                    <a:lnTo>
                      <a:pt x="6594" y="5050"/>
                    </a:lnTo>
                    <a:lnTo>
                      <a:pt x="6951" y="2734"/>
                    </a:lnTo>
                    <a:cubicBezTo>
                      <a:pt x="6991" y="2318"/>
                      <a:pt x="6892" y="1882"/>
                      <a:pt x="6654" y="1506"/>
                    </a:cubicBezTo>
                    <a:cubicBezTo>
                      <a:pt x="6070" y="552"/>
                      <a:pt x="4645" y="0"/>
                      <a:pt x="3036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2" name="Google Shape;434;p38">
                <a:extLst>
                  <a:ext uri="{FF2B5EF4-FFF2-40B4-BE49-F238E27FC236}">
                    <a16:creationId xmlns:a16="http://schemas.microsoft.com/office/drawing/2014/main" id="{4290DE49-FD54-C861-FE8E-B5191D5706DD}"/>
                  </a:ext>
                </a:extLst>
              </p:cNvPr>
              <p:cNvSpPr/>
              <p:nvPr/>
            </p:nvSpPr>
            <p:spPr>
              <a:xfrm>
                <a:off x="1655400" y="3549075"/>
                <a:ext cx="452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08" extrusionOk="0">
                    <a:moveTo>
                      <a:pt x="665" y="0"/>
                    </a:moveTo>
                    <a:cubicBezTo>
                      <a:pt x="13" y="0"/>
                      <a:pt x="1" y="461"/>
                      <a:pt x="330" y="674"/>
                    </a:cubicBezTo>
                    <a:cubicBezTo>
                      <a:pt x="588" y="813"/>
                      <a:pt x="885" y="912"/>
                      <a:pt x="1182" y="991"/>
                    </a:cubicBezTo>
                    <a:cubicBezTo>
                      <a:pt x="1230" y="1002"/>
                      <a:pt x="1276" y="1008"/>
                      <a:pt x="1318" y="1008"/>
                    </a:cubicBezTo>
                    <a:cubicBezTo>
                      <a:pt x="1721" y="1008"/>
                      <a:pt x="1810" y="528"/>
                      <a:pt x="1380" y="259"/>
                    </a:cubicBezTo>
                    <a:cubicBezTo>
                      <a:pt x="1182" y="100"/>
                      <a:pt x="944" y="21"/>
                      <a:pt x="707" y="1"/>
                    </a:cubicBezTo>
                    <a:cubicBezTo>
                      <a:pt x="693" y="1"/>
                      <a:pt x="679" y="0"/>
                      <a:pt x="66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Google Shape;435;p38">
                <a:extLst>
                  <a:ext uri="{FF2B5EF4-FFF2-40B4-BE49-F238E27FC236}">
                    <a16:creationId xmlns:a16="http://schemas.microsoft.com/office/drawing/2014/main" id="{7767860F-34B5-7A73-A9BA-957556E3EC69}"/>
                  </a:ext>
                </a:extLst>
              </p:cNvPr>
              <p:cNvSpPr/>
              <p:nvPr/>
            </p:nvSpPr>
            <p:spPr>
              <a:xfrm>
                <a:off x="1577500" y="3593275"/>
                <a:ext cx="381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32" extrusionOk="0">
                    <a:moveTo>
                      <a:pt x="476" y="0"/>
                    </a:moveTo>
                    <a:cubicBezTo>
                      <a:pt x="232" y="0"/>
                      <a:pt x="48" y="63"/>
                      <a:pt x="21" y="174"/>
                    </a:cubicBezTo>
                    <a:cubicBezTo>
                      <a:pt x="1" y="332"/>
                      <a:pt x="298" y="530"/>
                      <a:pt x="714" y="609"/>
                    </a:cubicBezTo>
                    <a:cubicBezTo>
                      <a:pt x="815" y="625"/>
                      <a:pt x="913" y="632"/>
                      <a:pt x="1005" y="632"/>
                    </a:cubicBezTo>
                    <a:cubicBezTo>
                      <a:pt x="1271" y="632"/>
                      <a:pt x="1476" y="569"/>
                      <a:pt x="1506" y="451"/>
                    </a:cubicBezTo>
                    <a:cubicBezTo>
                      <a:pt x="1525" y="293"/>
                      <a:pt x="1228" y="95"/>
                      <a:pt x="813" y="35"/>
                    </a:cubicBezTo>
                    <a:cubicBezTo>
                      <a:pt x="694" y="11"/>
                      <a:pt x="580" y="0"/>
                      <a:pt x="476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Google Shape;436;p38">
                <a:extLst>
                  <a:ext uri="{FF2B5EF4-FFF2-40B4-BE49-F238E27FC236}">
                    <a16:creationId xmlns:a16="http://schemas.microsoft.com/office/drawing/2014/main" id="{9499BD87-A81D-D0D6-CB40-359A8C178B74}"/>
                  </a:ext>
                </a:extLst>
              </p:cNvPr>
              <p:cNvSpPr/>
              <p:nvPr/>
            </p:nvSpPr>
            <p:spPr>
              <a:xfrm>
                <a:off x="1666125" y="3609625"/>
                <a:ext cx="247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9" extrusionOk="0">
                    <a:moveTo>
                      <a:pt x="490" y="0"/>
                    </a:moveTo>
                    <a:cubicBezTo>
                      <a:pt x="237" y="0"/>
                      <a:pt x="54" y="67"/>
                      <a:pt x="40" y="193"/>
                    </a:cubicBezTo>
                    <a:cubicBezTo>
                      <a:pt x="0" y="351"/>
                      <a:pt x="317" y="530"/>
                      <a:pt x="713" y="609"/>
                    </a:cubicBezTo>
                    <a:cubicBezTo>
                      <a:pt x="773" y="629"/>
                      <a:pt x="832" y="629"/>
                      <a:pt x="891" y="629"/>
                    </a:cubicBezTo>
                    <a:lnTo>
                      <a:pt x="990" y="74"/>
                    </a:lnTo>
                    <a:cubicBezTo>
                      <a:pt x="931" y="54"/>
                      <a:pt x="891" y="35"/>
                      <a:pt x="832" y="35"/>
                    </a:cubicBezTo>
                    <a:cubicBezTo>
                      <a:pt x="711" y="11"/>
                      <a:pt x="594" y="0"/>
                      <a:pt x="490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oogle Shape;437;p38">
                <a:extLst>
                  <a:ext uri="{FF2B5EF4-FFF2-40B4-BE49-F238E27FC236}">
                    <a16:creationId xmlns:a16="http://schemas.microsoft.com/office/drawing/2014/main" id="{99120E36-2D21-8529-4F88-F0B303B93914}"/>
                  </a:ext>
                </a:extLst>
              </p:cNvPr>
              <p:cNvSpPr/>
              <p:nvPr/>
            </p:nvSpPr>
            <p:spPr>
              <a:xfrm>
                <a:off x="1640875" y="3559000"/>
                <a:ext cx="8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33" extrusionOk="0">
                    <a:moveTo>
                      <a:pt x="1842" y="198"/>
                    </a:moveTo>
                    <a:cubicBezTo>
                      <a:pt x="2476" y="218"/>
                      <a:pt x="2991" y="733"/>
                      <a:pt x="2991" y="1367"/>
                    </a:cubicBezTo>
                    <a:cubicBezTo>
                      <a:pt x="2991" y="2072"/>
                      <a:pt x="2418" y="2536"/>
                      <a:pt x="1820" y="2536"/>
                    </a:cubicBezTo>
                    <a:cubicBezTo>
                      <a:pt x="1529" y="2536"/>
                      <a:pt x="1231" y="2425"/>
                      <a:pt x="991" y="2178"/>
                    </a:cubicBezTo>
                    <a:cubicBezTo>
                      <a:pt x="258" y="1446"/>
                      <a:pt x="793" y="198"/>
                      <a:pt x="1822" y="198"/>
                    </a:cubicBezTo>
                    <a:close/>
                    <a:moveTo>
                      <a:pt x="1818" y="0"/>
                    </a:moveTo>
                    <a:cubicBezTo>
                      <a:pt x="1484" y="0"/>
                      <a:pt x="1145" y="123"/>
                      <a:pt x="872" y="396"/>
                    </a:cubicBezTo>
                    <a:cubicBezTo>
                      <a:pt x="0" y="1248"/>
                      <a:pt x="614" y="2733"/>
                      <a:pt x="1822" y="2733"/>
                    </a:cubicBezTo>
                    <a:cubicBezTo>
                      <a:pt x="2575" y="2733"/>
                      <a:pt x="3189" y="2119"/>
                      <a:pt x="3189" y="1367"/>
                    </a:cubicBezTo>
                    <a:cubicBezTo>
                      <a:pt x="3202" y="547"/>
                      <a:pt x="2522" y="0"/>
                      <a:pt x="1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oogle Shape;438;p38">
                <a:extLst>
                  <a:ext uri="{FF2B5EF4-FFF2-40B4-BE49-F238E27FC236}">
                    <a16:creationId xmlns:a16="http://schemas.microsoft.com/office/drawing/2014/main" id="{0FC021B7-5698-6F71-80AD-5E5ED1B7616C}"/>
                  </a:ext>
                </a:extLst>
              </p:cNvPr>
              <p:cNvSpPr/>
              <p:nvPr/>
            </p:nvSpPr>
            <p:spPr>
              <a:xfrm>
                <a:off x="1643850" y="3579650"/>
                <a:ext cx="19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81" extrusionOk="0">
                    <a:moveTo>
                      <a:pt x="197" y="1"/>
                    </a:moveTo>
                    <a:cubicBezTo>
                      <a:pt x="165" y="1"/>
                      <a:pt x="139" y="33"/>
                      <a:pt x="139" y="65"/>
                    </a:cubicBezTo>
                    <a:lnTo>
                      <a:pt x="60" y="541"/>
                    </a:lnTo>
                    <a:cubicBezTo>
                      <a:pt x="60" y="560"/>
                      <a:pt x="60" y="580"/>
                      <a:pt x="79" y="600"/>
                    </a:cubicBezTo>
                    <a:lnTo>
                      <a:pt x="575" y="1174"/>
                    </a:lnTo>
                    <a:cubicBezTo>
                      <a:pt x="459" y="1203"/>
                      <a:pt x="332" y="1222"/>
                      <a:pt x="210" y="1222"/>
                    </a:cubicBezTo>
                    <a:cubicBezTo>
                      <a:pt x="166" y="1222"/>
                      <a:pt x="122" y="1219"/>
                      <a:pt x="79" y="1214"/>
                    </a:cubicBezTo>
                    <a:cubicBezTo>
                      <a:pt x="40" y="1214"/>
                      <a:pt x="0" y="1253"/>
                      <a:pt x="0" y="1293"/>
                    </a:cubicBezTo>
                    <a:cubicBezTo>
                      <a:pt x="0" y="1333"/>
                      <a:pt x="40" y="1372"/>
                      <a:pt x="79" y="1372"/>
                    </a:cubicBezTo>
                    <a:cubicBezTo>
                      <a:pt x="120" y="1378"/>
                      <a:pt x="161" y="1380"/>
                      <a:pt x="201" y="1380"/>
                    </a:cubicBezTo>
                    <a:cubicBezTo>
                      <a:pt x="299" y="1380"/>
                      <a:pt x="397" y="1366"/>
                      <a:pt x="495" y="1352"/>
                    </a:cubicBezTo>
                    <a:cubicBezTo>
                      <a:pt x="575" y="1352"/>
                      <a:pt x="654" y="1333"/>
                      <a:pt x="733" y="1293"/>
                    </a:cubicBezTo>
                    <a:cubicBezTo>
                      <a:pt x="753" y="1273"/>
                      <a:pt x="773" y="1253"/>
                      <a:pt x="792" y="1234"/>
                    </a:cubicBezTo>
                    <a:cubicBezTo>
                      <a:pt x="792" y="1214"/>
                      <a:pt x="773" y="1194"/>
                      <a:pt x="773" y="1174"/>
                    </a:cubicBezTo>
                    <a:lnTo>
                      <a:pt x="218" y="541"/>
                    </a:lnTo>
                    <a:lnTo>
                      <a:pt x="297" y="85"/>
                    </a:lnTo>
                    <a:cubicBezTo>
                      <a:pt x="297" y="45"/>
                      <a:pt x="258" y="6"/>
                      <a:pt x="218" y="6"/>
                    </a:cubicBezTo>
                    <a:cubicBezTo>
                      <a:pt x="211" y="2"/>
                      <a:pt x="204" y="1"/>
                      <a:pt x="19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Google Shape;439;p38">
                <a:extLst>
                  <a:ext uri="{FF2B5EF4-FFF2-40B4-BE49-F238E27FC236}">
                    <a16:creationId xmlns:a16="http://schemas.microsoft.com/office/drawing/2014/main" id="{DE37B27F-6D07-B024-8F76-1076F0ACC766}"/>
                  </a:ext>
                </a:extLst>
              </p:cNvPr>
              <p:cNvSpPr/>
              <p:nvPr/>
            </p:nvSpPr>
            <p:spPr>
              <a:xfrm>
                <a:off x="1595425" y="3542075"/>
                <a:ext cx="469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39" extrusionOk="0">
                    <a:moveTo>
                      <a:pt x="1106" y="1"/>
                    </a:moveTo>
                    <a:cubicBezTo>
                      <a:pt x="878" y="1"/>
                      <a:pt x="667" y="76"/>
                      <a:pt x="472" y="182"/>
                    </a:cubicBezTo>
                    <a:cubicBezTo>
                      <a:pt x="1" y="408"/>
                      <a:pt x="68" y="939"/>
                      <a:pt x="535" y="939"/>
                    </a:cubicBezTo>
                    <a:cubicBezTo>
                      <a:pt x="559" y="939"/>
                      <a:pt x="584" y="937"/>
                      <a:pt x="610" y="935"/>
                    </a:cubicBezTo>
                    <a:cubicBezTo>
                      <a:pt x="908" y="895"/>
                      <a:pt x="1205" y="816"/>
                      <a:pt x="1482" y="717"/>
                    </a:cubicBezTo>
                    <a:cubicBezTo>
                      <a:pt x="1858" y="539"/>
                      <a:pt x="1878" y="63"/>
                      <a:pt x="1185" y="4"/>
                    </a:cubicBezTo>
                    <a:cubicBezTo>
                      <a:pt x="1158" y="2"/>
                      <a:pt x="1132" y="1"/>
                      <a:pt x="1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8" name="Google Shape;440;p38">
                <a:extLst>
                  <a:ext uri="{FF2B5EF4-FFF2-40B4-BE49-F238E27FC236}">
                    <a16:creationId xmlns:a16="http://schemas.microsoft.com/office/drawing/2014/main" id="{829232CC-8933-44CF-4EB2-6C04AE6FA769}"/>
                  </a:ext>
                </a:extLst>
              </p:cNvPr>
              <p:cNvSpPr/>
              <p:nvPr/>
            </p:nvSpPr>
            <p:spPr>
              <a:xfrm>
                <a:off x="1564150" y="3548600"/>
                <a:ext cx="797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734" extrusionOk="0">
                    <a:moveTo>
                      <a:pt x="1822" y="198"/>
                    </a:moveTo>
                    <a:cubicBezTo>
                      <a:pt x="2475" y="198"/>
                      <a:pt x="2990" y="733"/>
                      <a:pt x="2990" y="1367"/>
                    </a:cubicBezTo>
                    <a:cubicBezTo>
                      <a:pt x="2990" y="2077"/>
                      <a:pt x="2410" y="2542"/>
                      <a:pt x="1808" y="2542"/>
                    </a:cubicBezTo>
                    <a:cubicBezTo>
                      <a:pt x="1520" y="2542"/>
                      <a:pt x="1227" y="2435"/>
                      <a:pt x="990" y="2198"/>
                    </a:cubicBezTo>
                    <a:cubicBezTo>
                      <a:pt x="257" y="1446"/>
                      <a:pt x="792" y="198"/>
                      <a:pt x="1822" y="198"/>
                    </a:cubicBezTo>
                    <a:close/>
                    <a:moveTo>
                      <a:pt x="1807" y="1"/>
                    </a:moveTo>
                    <a:cubicBezTo>
                      <a:pt x="1473" y="1"/>
                      <a:pt x="1131" y="123"/>
                      <a:pt x="852" y="396"/>
                    </a:cubicBezTo>
                    <a:cubicBezTo>
                      <a:pt x="0" y="1248"/>
                      <a:pt x="594" y="2733"/>
                      <a:pt x="1822" y="2733"/>
                    </a:cubicBezTo>
                    <a:cubicBezTo>
                      <a:pt x="2574" y="2733"/>
                      <a:pt x="3188" y="2119"/>
                      <a:pt x="3188" y="1367"/>
                    </a:cubicBezTo>
                    <a:cubicBezTo>
                      <a:pt x="3188" y="547"/>
                      <a:pt x="2513" y="1"/>
                      <a:pt x="18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9" name="Google Shape;441;p38">
                <a:extLst>
                  <a:ext uri="{FF2B5EF4-FFF2-40B4-BE49-F238E27FC236}">
                    <a16:creationId xmlns:a16="http://schemas.microsoft.com/office/drawing/2014/main" id="{DCB0656F-853C-50F9-C636-E64AB3D077DE}"/>
                  </a:ext>
                </a:extLst>
              </p:cNvPr>
              <p:cNvSpPr/>
              <p:nvPr/>
            </p:nvSpPr>
            <p:spPr>
              <a:xfrm>
                <a:off x="1640375" y="3583525"/>
                <a:ext cx="183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6" extrusionOk="0">
                    <a:moveTo>
                      <a:pt x="296" y="0"/>
                    </a:moveTo>
                    <a:cubicBezTo>
                      <a:pt x="194" y="0"/>
                      <a:pt x="90" y="29"/>
                      <a:pt x="1" y="88"/>
                    </a:cubicBezTo>
                    <a:lnTo>
                      <a:pt x="100" y="267"/>
                    </a:lnTo>
                    <a:cubicBezTo>
                      <a:pt x="159" y="229"/>
                      <a:pt x="225" y="212"/>
                      <a:pt x="290" y="212"/>
                    </a:cubicBezTo>
                    <a:cubicBezTo>
                      <a:pt x="396" y="212"/>
                      <a:pt x="501" y="260"/>
                      <a:pt x="575" y="346"/>
                    </a:cubicBezTo>
                    <a:lnTo>
                      <a:pt x="733" y="227"/>
                    </a:lnTo>
                    <a:cubicBezTo>
                      <a:pt x="635" y="79"/>
                      <a:pt x="466" y="0"/>
                      <a:pt x="29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0" name="Google Shape;442;p38">
                <a:extLst>
                  <a:ext uri="{FF2B5EF4-FFF2-40B4-BE49-F238E27FC236}">
                    <a16:creationId xmlns:a16="http://schemas.microsoft.com/office/drawing/2014/main" id="{2195F557-CB04-91D1-FAA1-29BE29F2AFB3}"/>
                  </a:ext>
                </a:extLst>
              </p:cNvPr>
              <p:cNvSpPr/>
              <p:nvPr/>
            </p:nvSpPr>
            <p:spPr>
              <a:xfrm>
                <a:off x="1553250" y="3559975"/>
                <a:ext cx="2922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16" extrusionOk="0">
                    <a:moveTo>
                      <a:pt x="119" y="1"/>
                    </a:moveTo>
                    <a:cubicBezTo>
                      <a:pt x="60" y="1"/>
                      <a:pt x="20" y="40"/>
                      <a:pt x="0" y="100"/>
                    </a:cubicBezTo>
                    <a:cubicBezTo>
                      <a:pt x="0" y="139"/>
                      <a:pt x="40" y="199"/>
                      <a:pt x="99" y="199"/>
                    </a:cubicBezTo>
                    <a:cubicBezTo>
                      <a:pt x="812" y="318"/>
                      <a:pt x="971" y="476"/>
                      <a:pt x="971" y="476"/>
                    </a:cubicBezTo>
                    <a:cubicBezTo>
                      <a:pt x="991" y="516"/>
                      <a:pt x="1030" y="516"/>
                      <a:pt x="1050" y="516"/>
                    </a:cubicBezTo>
                    <a:cubicBezTo>
                      <a:pt x="1070" y="516"/>
                      <a:pt x="1090" y="516"/>
                      <a:pt x="1109" y="496"/>
                    </a:cubicBezTo>
                    <a:cubicBezTo>
                      <a:pt x="1149" y="476"/>
                      <a:pt x="1169" y="417"/>
                      <a:pt x="1129" y="357"/>
                    </a:cubicBezTo>
                    <a:cubicBezTo>
                      <a:pt x="1109" y="318"/>
                      <a:pt x="951" y="139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Google Shape;443;p38">
                <a:extLst>
                  <a:ext uri="{FF2B5EF4-FFF2-40B4-BE49-F238E27FC236}">
                    <a16:creationId xmlns:a16="http://schemas.microsoft.com/office/drawing/2014/main" id="{CF2A6FB2-25CD-68D2-F70D-B46C4A3D65AE}"/>
                  </a:ext>
                </a:extLst>
              </p:cNvPr>
              <p:cNvSpPr/>
              <p:nvPr/>
            </p:nvSpPr>
            <p:spPr>
              <a:xfrm>
                <a:off x="1613150" y="3627300"/>
                <a:ext cx="480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08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0" y="496"/>
                      <a:pt x="298" y="932"/>
                      <a:pt x="773" y="1070"/>
                    </a:cubicBezTo>
                    <a:cubicBezTo>
                      <a:pt x="869" y="1096"/>
                      <a:pt x="958" y="1107"/>
                      <a:pt x="1041" y="1107"/>
                    </a:cubicBezTo>
                    <a:cubicBezTo>
                      <a:pt x="1660" y="1107"/>
                      <a:pt x="1921" y="476"/>
                      <a:pt x="1921" y="476"/>
                    </a:cubicBezTo>
                    <a:cubicBezTo>
                      <a:pt x="1288" y="357"/>
                      <a:pt x="654" y="199"/>
                      <a:pt x="40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Google Shape;444;p38">
                <a:extLst>
                  <a:ext uri="{FF2B5EF4-FFF2-40B4-BE49-F238E27FC236}">
                    <a16:creationId xmlns:a16="http://schemas.microsoft.com/office/drawing/2014/main" id="{51301F04-90ED-8AD0-CB4A-53CD60141278}"/>
                  </a:ext>
                </a:extLst>
              </p:cNvPr>
              <p:cNvSpPr/>
              <p:nvPr/>
            </p:nvSpPr>
            <p:spPr>
              <a:xfrm>
                <a:off x="1622025" y="3660325"/>
                <a:ext cx="205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31" extrusionOk="0">
                    <a:moveTo>
                      <a:pt x="121" y="0"/>
                    </a:moveTo>
                    <a:cubicBezTo>
                      <a:pt x="56" y="0"/>
                      <a:pt x="1" y="84"/>
                      <a:pt x="61" y="145"/>
                    </a:cubicBezTo>
                    <a:lnTo>
                      <a:pt x="101" y="185"/>
                    </a:lnTo>
                    <a:cubicBezTo>
                      <a:pt x="226" y="282"/>
                      <a:pt x="380" y="330"/>
                      <a:pt x="529" y="330"/>
                    </a:cubicBezTo>
                    <a:cubicBezTo>
                      <a:pt x="592" y="330"/>
                      <a:pt x="655" y="322"/>
                      <a:pt x="715" y="304"/>
                    </a:cubicBezTo>
                    <a:cubicBezTo>
                      <a:pt x="821" y="268"/>
                      <a:pt x="785" y="139"/>
                      <a:pt x="706" y="139"/>
                    </a:cubicBezTo>
                    <a:cubicBezTo>
                      <a:pt x="696" y="139"/>
                      <a:pt x="686" y="141"/>
                      <a:pt x="675" y="145"/>
                    </a:cubicBezTo>
                    <a:cubicBezTo>
                      <a:pt x="631" y="155"/>
                      <a:pt x="585" y="160"/>
                      <a:pt x="539" y="160"/>
                    </a:cubicBezTo>
                    <a:cubicBezTo>
                      <a:pt x="403" y="160"/>
                      <a:pt x="269" y="116"/>
                      <a:pt x="180" y="26"/>
                    </a:cubicBezTo>
                    <a:cubicBezTo>
                      <a:pt x="162" y="8"/>
                      <a:pt x="141" y="0"/>
                      <a:pt x="12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Google Shape;445;p38">
                <a:extLst>
                  <a:ext uri="{FF2B5EF4-FFF2-40B4-BE49-F238E27FC236}">
                    <a16:creationId xmlns:a16="http://schemas.microsoft.com/office/drawing/2014/main" id="{2A430496-D50D-6D91-C039-42ED70620103}"/>
                  </a:ext>
                </a:extLst>
              </p:cNvPr>
              <p:cNvSpPr/>
              <p:nvPr/>
            </p:nvSpPr>
            <p:spPr>
              <a:xfrm>
                <a:off x="1612650" y="3571825"/>
                <a:ext cx="119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17" extrusionOk="0">
                    <a:moveTo>
                      <a:pt x="275" y="0"/>
                    </a:moveTo>
                    <a:cubicBezTo>
                      <a:pt x="164" y="0"/>
                      <a:pt x="59" y="133"/>
                      <a:pt x="40" y="319"/>
                    </a:cubicBezTo>
                    <a:cubicBezTo>
                      <a:pt x="1" y="517"/>
                      <a:pt x="60" y="695"/>
                      <a:pt x="179" y="715"/>
                    </a:cubicBezTo>
                    <a:cubicBezTo>
                      <a:pt x="185" y="716"/>
                      <a:pt x="192" y="717"/>
                      <a:pt x="198" y="717"/>
                    </a:cubicBezTo>
                    <a:cubicBezTo>
                      <a:pt x="293" y="717"/>
                      <a:pt x="399" y="583"/>
                      <a:pt x="436" y="398"/>
                    </a:cubicBezTo>
                    <a:cubicBezTo>
                      <a:pt x="476" y="200"/>
                      <a:pt x="417" y="22"/>
                      <a:pt x="298" y="2"/>
                    </a:cubicBezTo>
                    <a:cubicBezTo>
                      <a:pt x="290" y="1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Google Shape;446;p38">
                <a:extLst>
                  <a:ext uri="{FF2B5EF4-FFF2-40B4-BE49-F238E27FC236}">
                    <a16:creationId xmlns:a16="http://schemas.microsoft.com/office/drawing/2014/main" id="{D5DDD1DD-BD01-312F-8BFE-A91560EE8F49}"/>
                  </a:ext>
                </a:extLst>
              </p:cNvPr>
              <p:cNvSpPr/>
              <p:nvPr/>
            </p:nvSpPr>
            <p:spPr>
              <a:xfrm>
                <a:off x="1658700" y="3579250"/>
                <a:ext cx="1190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02" extrusionOk="0">
                    <a:moveTo>
                      <a:pt x="275" y="0"/>
                    </a:moveTo>
                    <a:cubicBezTo>
                      <a:pt x="164" y="0"/>
                      <a:pt x="57" y="133"/>
                      <a:pt x="20" y="319"/>
                    </a:cubicBezTo>
                    <a:cubicBezTo>
                      <a:pt x="0" y="497"/>
                      <a:pt x="60" y="675"/>
                      <a:pt x="159" y="695"/>
                    </a:cubicBezTo>
                    <a:cubicBezTo>
                      <a:pt x="171" y="699"/>
                      <a:pt x="184" y="701"/>
                      <a:pt x="196" y="701"/>
                    </a:cubicBezTo>
                    <a:cubicBezTo>
                      <a:pt x="301" y="701"/>
                      <a:pt x="400" y="556"/>
                      <a:pt x="436" y="378"/>
                    </a:cubicBezTo>
                    <a:cubicBezTo>
                      <a:pt x="476" y="200"/>
                      <a:pt x="396" y="22"/>
                      <a:pt x="297" y="2"/>
                    </a:cubicBezTo>
                    <a:cubicBezTo>
                      <a:pt x="290" y="1"/>
                      <a:pt x="282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Google Shape;447;p38">
                <a:extLst>
                  <a:ext uri="{FF2B5EF4-FFF2-40B4-BE49-F238E27FC236}">
                    <a16:creationId xmlns:a16="http://schemas.microsoft.com/office/drawing/2014/main" id="{9DF1365E-E57A-3C9B-8B11-69A4EE844704}"/>
                  </a:ext>
                </a:extLst>
              </p:cNvPr>
              <p:cNvSpPr/>
              <p:nvPr/>
            </p:nvSpPr>
            <p:spPr>
              <a:xfrm>
                <a:off x="1518600" y="3484725"/>
                <a:ext cx="17377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4615" extrusionOk="0">
                    <a:moveTo>
                      <a:pt x="3333" y="0"/>
                    </a:moveTo>
                    <a:cubicBezTo>
                      <a:pt x="3305" y="0"/>
                      <a:pt x="3276" y="0"/>
                      <a:pt x="3248" y="1"/>
                    </a:cubicBezTo>
                    <a:cubicBezTo>
                      <a:pt x="971" y="21"/>
                      <a:pt x="277" y="991"/>
                      <a:pt x="277" y="991"/>
                    </a:cubicBezTo>
                    <a:cubicBezTo>
                      <a:pt x="0" y="1486"/>
                      <a:pt x="79" y="1961"/>
                      <a:pt x="40" y="2436"/>
                    </a:cubicBezTo>
                    <a:cubicBezTo>
                      <a:pt x="0" y="2773"/>
                      <a:pt x="60" y="3110"/>
                      <a:pt x="198" y="3407"/>
                    </a:cubicBezTo>
                    <a:cubicBezTo>
                      <a:pt x="673" y="3565"/>
                      <a:pt x="1010" y="3941"/>
                      <a:pt x="1109" y="4437"/>
                    </a:cubicBezTo>
                    <a:lnTo>
                      <a:pt x="1664" y="4615"/>
                    </a:lnTo>
                    <a:cubicBezTo>
                      <a:pt x="1802" y="4080"/>
                      <a:pt x="1881" y="3506"/>
                      <a:pt x="1862" y="2951"/>
                    </a:cubicBezTo>
                    <a:cubicBezTo>
                      <a:pt x="1802" y="2377"/>
                      <a:pt x="2357" y="2298"/>
                      <a:pt x="2555" y="1862"/>
                    </a:cubicBezTo>
                    <a:cubicBezTo>
                      <a:pt x="2614" y="1724"/>
                      <a:pt x="2654" y="1585"/>
                      <a:pt x="2634" y="1427"/>
                    </a:cubicBezTo>
                    <a:cubicBezTo>
                      <a:pt x="2921" y="1288"/>
                      <a:pt x="3233" y="1219"/>
                      <a:pt x="3547" y="1219"/>
                    </a:cubicBezTo>
                    <a:cubicBezTo>
                      <a:pt x="3862" y="1219"/>
                      <a:pt x="4179" y="1288"/>
                      <a:pt x="4476" y="1427"/>
                    </a:cubicBezTo>
                    <a:cubicBezTo>
                      <a:pt x="5042" y="1735"/>
                      <a:pt x="5594" y="1951"/>
                      <a:pt x="6063" y="1951"/>
                    </a:cubicBezTo>
                    <a:cubicBezTo>
                      <a:pt x="6348" y="1951"/>
                      <a:pt x="6603" y="1871"/>
                      <a:pt x="6812" y="1684"/>
                    </a:cubicBezTo>
                    <a:cubicBezTo>
                      <a:pt x="6872" y="1625"/>
                      <a:pt x="6911" y="1565"/>
                      <a:pt x="6951" y="1506"/>
                    </a:cubicBezTo>
                    <a:cubicBezTo>
                      <a:pt x="6367" y="552"/>
                      <a:pt x="4942" y="0"/>
                      <a:pt x="333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Google Shape;448;p38">
                <a:extLst>
                  <a:ext uri="{FF2B5EF4-FFF2-40B4-BE49-F238E27FC236}">
                    <a16:creationId xmlns:a16="http://schemas.microsoft.com/office/drawing/2014/main" id="{7639B839-3EF2-358E-600A-038D8247433C}"/>
                  </a:ext>
                </a:extLst>
              </p:cNvPr>
              <p:cNvSpPr/>
              <p:nvPr/>
            </p:nvSpPr>
            <p:spPr>
              <a:xfrm>
                <a:off x="1517100" y="3440975"/>
                <a:ext cx="182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2623" extrusionOk="0">
                    <a:moveTo>
                      <a:pt x="3219" y="0"/>
                    </a:moveTo>
                    <a:cubicBezTo>
                      <a:pt x="3030" y="0"/>
                      <a:pt x="2837" y="19"/>
                      <a:pt x="2635" y="48"/>
                    </a:cubicBezTo>
                    <a:lnTo>
                      <a:pt x="2456" y="87"/>
                    </a:lnTo>
                    <a:cubicBezTo>
                      <a:pt x="2040" y="167"/>
                      <a:pt x="1644" y="325"/>
                      <a:pt x="1308" y="543"/>
                    </a:cubicBezTo>
                    <a:cubicBezTo>
                      <a:pt x="1209" y="602"/>
                      <a:pt x="1110" y="681"/>
                      <a:pt x="1011" y="741"/>
                    </a:cubicBezTo>
                    <a:cubicBezTo>
                      <a:pt x="436" y="1216"/>
                      <a:pt x="80" y="1889"/>
                      <a:pt x="1" y="2622"/>
                    </a:cubicBezTo>
                    <a:cubicBezTo>
                      <a:pt x="1" y="2622"/>
                      <a:pt x="2447" y="2140"/>
                      <a:pt x="4723" y="2140"/>
                    </a:cubicBezTo>
                    <a:cubicBezTo>
                      <a:pt x="5292" y="2140"/>
                      <a:pt x="5850" y="2171"/>
                      <a:pt x="6357" y="2246"/>
                    </a:cubicBezTo>
                    <a:lnTo>
                      <a:pt x="6555" y="2285"/>
                    </a:lnTo>
                    <a:cubicBezTo>
                      <a:pt x="6813" y="2325"/>
                      <a:pt x="7050" y="2384"/>
                      <a:pt x="7288" y="2464"/>
                    </a:cubicBezTo>
                    <a:cubicBezTo>
                      <a:pt x="7288" y="2464"/>
                      <a:pt x="7050" y="1077"/>
                      <a:pt x="5387" y="384"/>
                    </a:cubicBezTo>
                    <a:cubicBezTo>
                      <a:pt x="5189" y="305"/>
                      <a:pt x="4971" y="226"/>
                      <a:pt x="4773" y="167"/>
                    </a:cubicBezTo>
                    <a:cubicBezTo>
                      <a:pt x="4437" y="87"/>
                      <a:pt x="4100" y="28"/>
                      <a:pt x="3763" y="8"/>
                    </a:cubicBezTo>
                    <a:lnTo>
                      <a:pt x="3427" y="8"/>
                    </a:lnTo>
                    <a:cubicBezTo>
                      <a:pt x="3358" y="3"/>
                      <a:pt x="3289" y="0"/>
                      <a:pt x="321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Google Shape;449;p38">
                <a:extLst>
                  <a:ext uri="{FF2B5EF4-FFF2-40B4-BE49-F238E27FC236}">
                    <a16:creationId xmlns:a16="http://schemas.microsoft.com/office/drawing/2014/main" id="{EFB15EC6-EEB8-D4D2-120D-2AE54F5487D7}"/>
                  </a:ext>
                </a:extLst>
              </p:cNvPr>
              <p:cNvSpPr/>
              <p:nvPr/>
            </p:nvSpPr>
            <p:spPr>
              <a:xfrm>
                <a:off x="1636425" y="3445125"/>
                <a:ext cx="4557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2" y="456"/>
                      <a:pt x="1367" y="1209"/>
                      <a:pt x="1584" y="2080"/>
                    </a:cubicBezTo>
                    <a:cubicBezTo>
                      <a:pt x="1604" y="2139"/>
                      <a:pt x="1624" y="2199"/>
                      <a:pt x="1644" y="2278"/>
                    </a:cubicBezTo>
                    <a:lnTo>
                      <a:pt x="1822" y="2238"/>
                    </a:lnTo>
                    <a:cubicBezTo>
                      <a:pt x="1822" y="2199"/>
                      <a:pt x="1802" y="2159"/>
                      <a:pt x="1782" y="2119"/>
                    </a:cubicBezTo>
                    <a:cubicBezTo>
                      <a:pt x="1624" y="1367"/>
                      <a:pt x="1208" y="694"/>
                      <a:pt x="614" y="218"/>
                    </a:cubicBezTo>
                    <a:cubicBezTo>
                      <a:pt x="416" y="139"/>
                      <a:pt x="198" y="60"/>
                      <a:pt x="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Google Shape;450;p38">
                <a:extLst>
                  <a:ext uri="{FF2B5EF4-FFF2-40B4-BE49-F238E27FC236}">
                    <a16:creationId xmlns:a16="http://schemas.microsoft.com/office/drawing/2014/main" id="{BB3C65C0-71E0-3B14-A396-6F5695304124}"/>
                  </a:ext>
                </a:extLst>
              </p:cNvPr>
              <p:cNvSpPr/>
              <p:nvPr/>
            </p:nvSpPr>
            <p:spPr>
              <a:xfrm>
                <a:off x="1602750" y="3440675"/>
                <a:ext cx="312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664" extrusionOk="0">
                    <a:moveTo>
                      <a:pt x="1" y="0"/>
                    </a:moveTo>
                    <a:cubicBezTo>
                      <a:pt x="813" y="555"/>
                      <a:pt x="1070" y="1644"/>
                      <a:pt x="1070" y="1664"/>
                    </a:cubicBezTo>
                    <a:lnTo>
                      <a:pt x="1248" y="1624"/>
                    </a:lnTo>
                    <a:cubicBezTo>
                      <a:pt x="1110" y="1010"/>
                      <a:pt x="793" y="456"/>
                      <a:pt x="337" y="20"/>
                    </a:cubicBezTo>
                    <a:lnTo>
                      <a:pt x="298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Google Shape;451;p38">
                <a:extLst>
                  <a:ext uri="{FF2B5EF4-FFF2-40B4-BE49-F238E27FC236}">
                    <a16:creationId xmlns:a16="http://schemas.microsoft.com/office/drawing/2014/main" id="{4F6E2AA0-8D87-1694-1165-E3EE0BDC6989}"/>
                  </a:ext>
                </a:extLst>
              </p:cNvPr>
              <p:cNvSpPr/>
              <p:nvPr/>
            </p:nvSpPr>
            <p:spPr>
              <a:xfrm>
                <a:off x="1578000" y="3442150"/>
                <a:ext cx="2132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081" extrusionOk="0">
                    <a:moveTo>
                      <a:pt x="199" y="1"/>
                    </a:moveTo>
                    <a:lnTo>
                      <a:pt x="20" y="40"/>
                    </a:lnTo>
                    <a:cubicBezTo>
                      <a:pt x="1" y="496"/>
                      <a:pt x="40" y="1466"/>
                      <a:pt x="713" y="2080"/>
                    </a:cubicBezTo>
                    <a:lnTo>
                      <a:pt x="852" y="1941"/>
                    </a:lnTo>
                    <a:cubicBezTo>
                      <a:pt x="218" y="1367"/>
                      <a:pt x="179" y="417"/>
                      <a:pt x="19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Google Shape;452;p38">
                <a:extLst>
                  <a:ext uri="{FF2B5EF4-FFF2-40B4-BE49-F238E27FC236}">
                    <a16:creationId xmlns:a16="http://schemas.microsoft.com/office/drawing/2014/main" id="{4E9344B2-5775-9F55-AAA2-73AD7D8E746E}"/>
                  </a:ext>
                </a:extLst>
              </p:cNvPr>
              <p:cNvSpPr/>
              <p:nvPr/>
            </p:nvSpPr>
            <p:spPr>
              <a:xfrm>
                <a:off x="1535925" y="3454525"/>
                <a:ext cx="138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902" extrusionOk="0">
                    <a:moveTo>
                      <a:pt x="555" y="1"/>
                    </a:moveTo>
                    <a:cubicBezTo>
                      <a:pt x="456" y="60"/>
                      <a:pt x="357" y="120"/>
                      <a:pt x="258" y="199"/>
                    </a:cubicBezTo>
                    <a:cubicBezTo>
                      <a:pt x="20" y="734"/>
                      <a:pt x="0" y="1347"/>
                      <a:pt x="159" y="1902"/>
                    </a:cubicBezTo>
                    <a:lnTo>
                      <a:pt x="337" y="1842"/>
                    </a:lnTo>
                    <a:cubicBezTo>
                      <a:pt x="99" y="1229"/>
                      <a:pt x="337" y="496"/>
                      <a:pt x="5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Google Shape;453;p38">
                <a:extLst>
                  <a:ext uri="{FF2B5EF4-FFF2-40B4-BE49-F238E27FC236}">
                    <a16:creationId xmlns:a16="http://schemas.microsoft.com/office/drawing/2014/main" id="{A9F9ED28-A7E0-6461-60C8-888EBF3F7E83}"/>
                  </a:ext>
                </a:extLst>
              </p:cNvPr>
              <p:cNvSpPr/>
              <p:nvPr/>
            </p:nvSpPr>
            <p:spPr>
              <a:xfrm>
                <a:off x="1512150" y="3477925"/>
                <a:ext cx="1941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353" extrusionOk="0">
                    <a:moveTo>
                      <a:pt x="4330" y="0"/>
                    </a:moveTo>
                    <a:cubicBezTo>
                      <a:pt x="2000" y="0"/>
                      <a:pt x="199" y="1104"/>
                      <a:pt x="199" y="1104"/>
                    </a:cubicBezTo>
                    <a:cubicBezTo>
                      <a:pt x="1" y="1501"/>
                      <a:pt x="40" y="1976"/>
                      <a:pt x="318" y="2352"/>
                    </a:cubicBezTo>
                    <a:cubicBezTo>
                      <a:pt x="1682" y="1628"/>
                      <a:pt x="3200" y="1257"/>
                      <a:pt x="4725" y="1257"/>
                    </a:cubicBezTo>
                    <a:cubicBezTo>
                      <a:pt x="5702" y="1257"/>
                      <a:pt x="6681" y="1409"/>
                      <a:pt x="7625" y="1718"/>
                    </a:cubicBezTo>
                    <a:cubicBezTo>
                      <a:pt x="7763" y="1421"/>
                      <a:pt x="7744" y="1065"/>
                      <a:pt x="7526" y="788"/>
                    </a:cubicBezTo>
                    <a:cubicBezTo>
                      <a:pt x="6430" y="204"/>
                      <a:pt x="5331" y="0"/>
                      <a:pt x="433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Google Shape;454;p38">
                <a:extLst>
                  <a:ext uri="{FF2B5EF4-FFF2-40B4-BE49-F238E27FC236}">
                    <a16:creationId xmlns:a16="http://schemas.microsoft.com/office/drawing/2014/main" id="{EA394ED4-CEE6-A351-6E30-813481112591}"/>
                  </a:ext>
                </a:extLst>
              </p:cNvPr>
              <p:cNvSpPr/>
              <p:nvPr/>
            </p:nvSpPr>
            <p:spPr>
              <a:xfrm>
                <a:off x="1526025" y="3629775"/>
                <a:ext cx="21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54" extrusionOk="0">
                    <a:moveTo>
                      <a:pt x="872" y="1"/>
                    </a:moveTo>
                    <a:lnTo>
                      <a:pt x="872" y="1"/>
                    </a:lnTo>
                    <a:cubicBezTo>
                      <a:pt x="634" y="159"/>
                      <a:pt x="357" y="258"/>
                      <a:pt x="60" y="278"/>
                    </a:cubicBezTo>
                    <a:lnTo>
                      <a:pt x="0" y="753"/>
                    </a:lnTo>
                    <a:cubicBezTo>
                      <a:pt x="456" y="635"/>
                      <a:pt x="852" y="21"/>
                      <a:pt x="872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Google Shape;455;p38">
                <a:extLst>
                  <a:ext uri="{FF2B5EF4-FFF2-40B4-BE49-F238E27FC236}">
                    <a16:creationId xmlns:a16="http://schemas.microsoft.com/office/drawing/2014/main" id="{37D0571F-EF86-16D4-F3BC-6D09B89A2AC4}"/>
                  </a:ext>
                </a:extLst>
              </p:cNvPr>
              <p:cNvSpPr/>
              <p:nvPr/>
            </p:nvSpPr>
            <p:spPr>
              <a:xfrm>
                <a:off x="1492525" y="3569800"/>
                <a:ext cx="523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86" extrusionOk="0">
                    <a:moveTo>
                      <a:pt x="1151" y="1"/>
                    </a:moveTo>
                    <a:cubicBezTo>
                      <a:pt x="983" y="1"/>
                      <a:pt x="800" y="73"/>
                      <a:pt x="608" y="261"/>
                    </a:cubicBezTo>
                    <a:cubicBezTo>
                      <a:pt x="0" y="869"/>
                      <a:pt x="457" y="2685"/>
                      <a:pt x="1424" y="2685"/>
                    </a:cubicBezTo>
                    <a:cubicBezTo>
                      <a:pt x="1529" y="2685"/>
                      <a:pt x="1640" y="2664"/>
                      <a:pt x="1756" y="2618"/>
                    </a:cubicBezTo>
                    <a:lnTo>
                      <a:pt x="2093" y="796"/>
                    </a:lnTo>
                    <a:cubicBezTo>
                      <a:pt x="2093" y="796"/>
                      <a:pt x="1707" y="1"/>
                      <a:pt x="1151" y="1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Google Shape;456;p38">
                <a:extLst>
                  <a:ext uri="{FF2B5EF4-FFF2-40B4-BE49-F238E27FC236}">
                    <a16:creationId xmlns:a16="http://schemas.microsoft.com/office/drawing/2014/main" id="{7EE03B83-9FF1-0058-F482-5F54E0B253A2}"/>
                  </a:ext>
                </a:extLst>
              </p:cNvPr>
              <p:cNvSpPr/>
              <p:nvPr/>
            </p:nvSpPr>
            <p:spPr>
              <a:xfrm>
                <a:off x="1515350" y="3617325"/>
                <a:ext cx="121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14" extrusionOk="0">
                    <a:moveTo>
                      <a:pt x="233" y="1"/>
                    </a:moveTo>
                    <a:cubicBezTo>
                      <a:pt x="130" y="1"/>
                      <a:pt x="49" y="76"/>
                      <a:pt x="31" y="182"/>
                    </a:cubicBezTo>
                    <a:cubicBezTo>
                      <a:pt x="1" y="304"/>
                      <a:pt x="110" y="413"/>
                      <a:pt x="234" y="413"/>
                    </a:cubicBezTo>
                    <a:cubicBezTo>
                      <a:pt x="272" y="413"/>
                      <a:pt x="311" y="403"/>
                      <a:pt x="348" y="380"/>
                    </a:cubicBezTo>
                    <a:cubicBezTo>
                      <a:pt x="487" y="281"/>
                      <a:pt x="447" y="43"/>
                      <a:pt x="269" y="4"/>
                    </a:cubicBezTo>
                    <a:cubicBezTo>
                      <a:pt x="257" y="2"/>
                      <a:pt x="245" y="1"/>
                      <a:pt x="233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Google Shape;457;p38">
                <a:extLst>
                  <a:ext uri="{FF2B5EF4-FFF2-40B4-BE49-F238E27FC236}">
                    <a16:creationId xmlns:a16="http://schemas.microsoft.com/office/drawing/2014/main" id="{1755E823-AB4C-AC55-4CB8-DF68FE8132D4}"/>
                  </a:ext>
                </a:extLst>
              </p:cNvPr>
              <p:cNvSpPr/>
              <p:nvPr/>
            </p:nvSpPr>
            <p:spPr>
              <a:xfrm>
                <a:off x="1514525" y="3584400"/>
                <a:ext cx="2440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658" extrusionOk="0">
                    <a:moveTo>
                      <a:pt x="138" y="1"/>
                    </a:moveTo>
                    <a:cubicBezTo>
                      <a:pt x="58" y="1"/>
                      <a:pt x="0" y="122"/>
                      <a:pt x="84" y="172"/>
                    </a:cubicBezTo>
                    <a:cubicBezTo>
                      <a:pt x="539" y="469"/>
                      <a:pt x="797" y="1004"/>
                      <a:pt x="757" y="1558"/>
                    </a:cubicBezTo>
                    <a:cubicBezTo>
                      <a:pt x="737" y="1598"/>
                      <a:pt x="777" y="1638"/>
                      <a:pt x="817" y="1657"/>
                    </a:cubicBezTo>
                    <a:cubicBezTo>
                      <a:pt x="876" y="1657"/>
                      <a:pt x="916" y="1618"/>
                      <a:pt x="916" y="1558"/>
                    </a:cubicBezTo>
                    <a:cubicBezTo>
                      <a:pt x="975" y="945"/>
                      <a:pt x="678" y="370"/>
                      <a:pt x="183" y="14"/>
                    </a:cubicBezTo>
                    <a:cubicBezTo>
                      <a:pt x="168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6" name="Google Shape;458;p38">
                <a:extLst>
                  <a:ext uri="{FF2B5EF4-FFF2-40B4-BE49-F238E27FC236}">
                    <a16:creationId xmlns:a16="http://schemas.microsoft.com/office/drawing/2014/main" id="{34FC5E21-0BB3-5BDA-F2F4-9ACAABA1CB51}"/>
                  </a:ext>
                </a:extLst>
              </p:cNvPr>
              <p:cNvSpPr/>
              <p:nvPr/>
            </p:nvSpPr>
            <p:spPr>
              <a:xfrm>
                <a:off x="1514125" y="3600875"/>
                <a:ext cx="205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06" extrusionOk="0">
                    <a:moveTo>
                      <a:pt x="527" y="1"/>
                    </a:moveTo>
                    <a:cubicBezTo>
                      <a:pt x="373" y="1"/>
                      <a:pt x="217" y="45"/>
                      <a:pt x="80" y="127"/>
                    </a:cubicBezTo>
                    <a:cubicBezTo>
                      <a:pt x="1" y="167"/>
                      <a:pt x="21" y="286"/>
                      <a:pt x="100" y="305"/>
                    </a:cubicBezTo>
                    <a:lnTo>
                      <a:pt x="100" y="286"/>
                    </a:lnTo>
                    <a:lnTo>
                      <a:pt x="159" y="286"/>
                    </a:lnTo>
                    <a:cubicBezTo>
                      <a:pt x="239" y="254"/>
                      <a:pt x="422" y="170"/>
                      <a:pt x="573" y="170"/>
                    </a:cubicBezTo>
                    <a:cubicBezTo>
                      <a:pt x="609" y="170"/>
                      <a:pt x="644" y="175"/>
                      <a:pt x="674" y="187"/>
                    </a:cubicBezTo>
                    <a:cubicBezTo>
                      <a:pt x="686" y="191"/>
                      <a:pt x="698" y="194"/>
                      <a:pt x="708" y="194"/>
                    </a:cubicBezTo>
                    <a:cubicBezTo>
                      <a:pt x="785" y="194"/>
                      <a:pt x="821" y="80"/>
                      <a:pt x="734" y="28"/>
                    </a:cubicBezTo>
                    <a:cubicBezTo>
                      <a:pt x="666" y="10"/>
                      <a:pt x="597" y="1"/>
                      <a:pt x="52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Google Shape;459;p38">
                <a:extLst>
                  <a:ext uri="{FF2B5EF4-FFF2-40B4-BE49-F238E27FC236}">
                    <a16:creationId xmlns:a16="http://schemas.microsoft.com/office/drawing/2014/main" id="{64CCB2E1-852E-E540-02D0-4B1014077460}"/>
                  </a:ext>
                </a:extLst>
              </p:cNvPr>
              <p:cNvSpPr/>
              <p:nvPr/>
            </p:nvSpPr>
            <p:spPr>
              <a:xfrm>
                <a:off x="1396925" y="3901575"/>
                <a:ext cx="3637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4551" h="2550" extrusionOk="0">
                    <a:moveTo>
                      <a:pt x="14551" y="0"/>
                    </a:moveTo>
                    <a:lnTo>
                      <a:pt x="14551" y="0"/>
                    </a:lnTo>
                    <a:cubicBezTo>
                      <a:pt x="13152" y="327"/>
                      <a:pt x="7558" y="1537"/>
                      <a:pt x="2180" y="1537"/>
                    </a:cubicBezTo>
                    <a:cubicBezTo>
                      <a:pt x="1693" y="1537"/>
                      <a:pt x="1208" y="1527"/>
                      <a:pt x="728" y="1505"/>
                    </a:cubicBezTo>
                    <a:cubicBezTo>
                      <a:pt x="704" y="1503"/>
                      <a:pt x="680" y="1501"/>
                      <a:pt x="657" y="1501"/>
                    </a:cubicBezTo>
                    <a:cubicBezTo>
                      <a:pt x="20" y="1501"/>
                      <a:pt x="1" y="2516"/>
                      <a:pt x="670" y="2516"/>
                    </a:cubicBezTo>
                    <a:cubicBezTo>
                      <a:pt x="676" y="2516"/>
                      <a:pt x="683" y="2516"/>
                      <a:pt x="689" y="2515"/>
                    </a:cubicBezTo>
                    <a:cubicBezTo>
                      <a:pt x="1199" y="2539"/>
                      <a:pt x="1714" y="2550"/>
                      <a:pt x="2231" y="2550"/>
                    </a:cubicBezTo>
                    <a:cubicBezTo>
                      <a:pt x="7335" y="2550"/>
                      <a:pt x="12598" y="1483"/>
                      <a:pt x="14432" y="1070"/>
                    </a:cubicBezTo>
                    <a:cubicBezTo>
                      <a:pt x="14471" y="694"/>
                      <a:pt x="14511" y="337"/>
                      <a:pt x="14551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Google Shape;460;p38">
                <a:extLst>
                  <a:ext uri="{FF2B5EF4-FFF2-40B4-BE49-F238E27FC236}">
                    <a16:creationId xmlns:a16="http://schemas.microsoft.com/office/drawing/2014/main" id="{25E970A2-4F22-877D-8D12-26BEDD0C8C19}"/>
                  </a:ext>
                </a:extLst>
              </p:cNvPr>
              <p:cNvSpPr/>
              <p:nvPr/>
            </p:nvSpPr>
            <p:spPr>
              <a:xfrm>
                <a:off x="1401275" y="3961475"/>
                <a:ext cx="3534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2469" extrusionOk="0">
                    <a:moveTo>
                      <a:pt x="14139" y="1"/>
                    </a:moveTo>
                    <a:cubicBezTo>
                      <a:pt x="12313" y="398"/>
                      <a:pt x="7102" y="1457"/>
                      <a:pt x="2094" y="1457"/>
                    </a:cubicBezTo>
                    <a:cubicBezTo>
                      <a:pt x="1618" y="1457"/>
                      <a:pt x="1143" y="1447"/>
                      <a:pt x="673" y="1426"/>
                    </a:cubicBezTo>
                    <a:cubicBezTo>
                      <a:pt x="40" y="1426"/>
                      <a:pt x="0" y="2377"/>
                      <a:pt x="634" y="2436"/>
                    </a:cubicBezTo>
                    <a:cubicBezTo>
                      <a:pt x="1125" y="2458"/>
                      <a:pt x="1622" y="2469"/>
                      <a:pt x="2121" y="2469"/>
                    </a:cubicBezTo>
                    <a:cubicBezTo>
                      <a:pt x="6964" y="2469"/>
                      <a:pt x="11977" y="1499"/>
                      <a:pt x="14060" y="1050"/>
                    </a:cubicBezTo>
                    <a:cubicBezTo>
                      <a:pt x="14080" y="694"/>
                      <a:pt x="14119" y="337"/>
                      <a:pt x="1413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Google Shape;461;p38">
                <a:extLst>
                  <a:ext uri="{FF2B5EF4-FFF2-40B4-BE49-F238E27FC236}">
                    <a16:creationId xmlns:a16="http://schemas.microsoft.com/office/drawing/2014/main" id="{F75E1983-064E-4EBF-6CA4-5D26EC650554}"/>
                  </a:ext>
                </a:extLst>
              </p:cNvPr>
              <p:cNvSpPr/>
              <p:nvPr/>
            </p:nvSpPr>
            <p:spPr>
              <a:xfrm>
                <a:off x="1402250" y="4016925"/>
                <a:ext cx="348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3942" h="2426" extrusionOk="0">
                    <a:moveTo>
                      <a:pt x="13942" y="0"/>
                    </a:moveTo>
                    <a:lnTo>
                      <a:pt x="13942" y="0"/>
                    </a:lnTo>
                    <a:cubicBezTo>
                      <a:pt x="11967" y="431"/>
                      <a:pt x="6981" y="1399"/>
                      <a:pt x="2171" y="1399"/>
                    </a:cubicBezTo>
                    <a:cubicBezTo>
                      <a:pt x="1676" y="1399"/>
                      <a:pt x="1182" y="1389"/>
                      <a:pt x="694" y="1367"/>
                    </a:cubicBezTo>
                    <a:cubicBezTo>
                      <a:pt x="40" y="1387"/>
                      <a:pt x="1" y="2337"/>
                      <a:pt x="654" y="2397"/>
                    </a:cubicBezTo>
                    <a:cubicBezTo>
                      <a:pt x="1126" y="2417"/>
                      <a:pt x="1602" y="2426"/>
                      <a:pt x="2080" y="2426"/>
                    </a:cubicBezTo>
                    <a:cubicBezTo>
                      <a:pt x="6797" y="2426"/>
                      <a:pt x="11670" y="1518"/>
                      <a:pt x="13882" y="1050"/>
                    </a:cubicBezTo>
                    <a:cubicBezTo>
                      <a:pt x="13902" y="733"/>
                      <a:pt x="13922" y="377"/>
                      <a:pt x="1394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0" name="Google Shape;462;p38">
                <a:extLst>
                  <a:ext uri="{FF2B5EF4-FFF2-40B4-BE49-F238E27FC236}">
                    <a16:creationId xmlns:a16="http://schemas.microsoft.com/office/drawing/2014/main" id="{F5F1F9B7-C18A-A9AD-A040-348BB98D8ECC}"/>
                  </a:ext>
                </a:extLst>
              </p:cNvPr>
              <p:cNvSpPr/>
              <p:nvPr/>
            </p:nvSpPr>
            <p:spPr>
              <a:xfrm>
                <a:off x="1743350" y="3801175"/>
                <a:ext cx="277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720" extrusionOk="0">
                    <a:moveTo>
                      <a:pt x="129" y="0"/>
                    </a:moveTo>
                    <a:cubicBezTo>
                      <a:pt x="113" y="0"/>
                      <a:pt x="96" y="5"/>
                      <a:pt x="80" y="16"/>
                    </a:cubicBezTo>
                    <a:cubicBezTo>
                      <a:pt x="20" y="36"/>
                      <a:pt x="1" y="96"/>
                      <a:pt x="20" y="155"/>
                    </a:cubicBezTo>
                    <a:cubicBezTo>
                      <a:pt x="872" y="2294"/>
                      <a:pt x="238" y="7522"/>
                      <a:pt x="238" y="7581"/>
                    </a:cubicBezTo>
                    <a:cubicBezTo>
                      <a:pt x="218" y="7640"/>
                      <a:pt x="278" y="7700"/>
                      <a:pt x="337" y="7720"/>
                    </a:cubicBezTo>
                    <a:cubicBezTo>
                      <a:pt x="357" y="7720"/>
                      <a:pt x="377" y="7700"/>
                      <a:pt x="416" y="7700"/>
                    </a:cubicBezTo>
                    <a:cubicBezTo>
                      <a:pt x="436" y="7680"/>
                      <a:pt x="476" y="7640"/>
                      <a:pt x="476" y="7601"/>
                    </a:cubicBezTo>
                    <a:cubicBezTo>
                      <a:pt x="496" y="7383"/>
                      <a:pt x="1109" y="2254"/>
                      <a:pt x="218" y="76"/>
                    </a:cubicBezTo>
                    <a:cubicBezTo>
                      <a:pt x="204" y="33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1" name="Google Shape;463;p38">
                <a:extLst>
                  <a:ext uri="{FF2B5EF4-FFF2-40B4-BE49-F238E27FC236}">
                    <a16:creationId xmlns:a16="http://schemas.microsoft.com/office/drawing/2014/main" id="{EF5568A7-7CE1-3FCB-D2F5-260C96D124B5}"/>
                  </a:ext>
                </a:extLst>
              </p:cNvPr>
              <p:cNvSpPr/>
              <p:nvPr/>
            </p:nvSpPr>
            <p:spPr>
              <a:xfrm>
                <a:off x="1355350" y="3887775"/>
                <a:ext cx="67225" cy="51892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0757" extrusionOk="0">
                    <a:moveTo>
                      <a:pt x="163" y="1"/>
                    </a:moveTo>
                    <a:cubicBezTo>
                      <a:pt x="82" y="1"/>
                      <a:pt x="0" y="71"/>
                      <a:pt x="35" y="176"/>
                    </a:cubicBezTo>
                    <a:cubicBezTo>
                      <a:pt x="35" y="236"/>
                      <a:pt x="1382" y="6176"/>
                      <a:pt x="1203" y="10414"/>
                    </a:cubicBezTo>
                    <a:cubicBezTo>
                      <a:pt x="1045" y="14157"/>
                      <a:pt x="1441" y="17523"/>
                      <a:pt x="2411" y="20652"/>
                    </a:cubicBezTo>
                    <a:cubicBezTo>
                      <a:pt x="2428" y="20718"/>
                      <a:pt x="2485" y="20756"/>
                      <a:pt x="2538" y="20756"/>
                    </a:cubicBezTo>
                    <a:cubicBezTo>
                      <a:pt x="2549" y="20756"/>
                      <a:pt x="2560" y="20754"/>
                      <a:pt x="2570" y="20751"/>
                    </a:cubicBezTo>
                    <a:cubicBezTo>
                      <a:pt x="2649" y="20731"/>
                      <a:pt x="2689" y="20652"/>
                      <a:pt x="2669" y="20573"/>
                    </a:cubicBezTo>
                    <a:cubicBezTo>
                      <a:pt x="1718" y="17464"/>
                      <a:pt x="1322" y="14137"/>
                      <a:pt x="1481" y="10434"/>
                    </a:cubicBezTo>
                    <a:cubicBezTo>
                      <a:pt x="1659" y="6157"/>
                      <a:pt x="312" y="176"/>
                      <a:pt x="292" y="117"/>
                    </a:cubicBezTo>
                    <a:cubicBezTo>
                      <a:pt x="276" y="35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2" name="Google Shape;464;p38">
                <a:extLst>
                  <a:ext uri="{FF2B5EF4-FFF2-40B4-BE49-F238E27FC236}">
                    <a16:creationId xmlns:a16="http://schemas.microsoft.com/office/drawing/2014/main" id="{55D64854-E8FF-3B6C-7636-506DAC3CCE9B}"/>
                  </a:ext>
                </a:extLst>
              </p:cNvPr>
              <p:cNvSpPr/>
              <p:nvPr/>
            </p:nvSpPr>
            <p:spPr>
              <a:xfrm>
                <a:off x="1465125" y="4090775"/>
                <a:ext cx="24210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5676" extrusionOk="0">
                    <a:moveTo>
                      <a:pt x="9517" y="1"/>
                    </a:moveTo>
                    <a:cubicBezTo>
                      <a:pt x="9473" y="1"/>
                      <a:pt x="9430" y="22"/>
                      <a:pt x="9407" y="56"/>
                    </a:cubicBezTo>
                    <a:cubicBezTo>
                      <a:pt x="8575" y="1106"/>
                      <a:pt x="7625" y="2076"/>
                      <a:pt x="6595" y="2928"/>
                    </a:cubicBezTo>
                    <a:cubicBezTo>
                      <a:pt x="5162" y="4088"/>
                      <a:pt x="3049" y="5398"/>
                      <a:pt x="803" y="5398"/>
                    </a:cubicBezTo>
                    <a:cubicBezTo>
                      <a:pt x="596" y="5398"/>
                      <a:pt x="388" y="5387"/>
                      <a:pt x="179" y="5363"/>
                    </a:cubicBezTo>
                    <a:cubicBezTo>
                      <a:pt x="168" y="5361"/>
                      <a:pt x="158" y="5360"/>
                      <a:pt x="148" y="5360"/>
                    </a:cubicBezTo>
                    <a:cubicBezTo>
                      <a:pt x="80" y="5360"/>
                      <a:pt x="20" y="5414"/>
                      <a:pt x="20" y="5482"/>
                    </a:cubicBezTo>
                    <a:cubicBezTo>
                      <a:pt x="1" y="5562"/>
                      <a:pt x="60" y="5641"/>
                      <a:pt x="139" y="5641"/>
                    </a:cubicBezTo>
                    <a:cubicBezTo>
                      <a:pt x="365" y="5664"/>
                      <a:pt x="588" y="5675"/>
                      <a:pt x="811" y="5675"/>
                    </a:cubicBezTo>
                    <a:cubicBezTo>
                      <a:pt x="1351" y="5675"/>
                      <a:pt x="1884" y="5609"/>
                      <a:pt x="2416" y="5482"/>
                    </a:cubicBezTo>
                    <a:cubicBezTo>
                      <a:pt x="3822" y="5126"/>
                      <a:pt x="5288" y="4354"/>
                      <a:pt x="6773" y="3146"/>
                    </a:cubicBezTo>
                    <a:cubicBezTo>
                      <a:pt x="7823" y="2274"/>
                      <a:pt x="8793" y="1304"/>
                      <a:pt x="9644" y="235"/>
                    </a:cubicBezTo>
                    <a:cubicBezTo>
                      <a:pt x="9684" y="175"/>
                      <a:pt x="9664" y="76"/>
                      <a:pt x="9605" y="37"/>
                    </a:cubicBezTo>
                    <a:cubicBezTo>
                      <a:pt x="9580" y="12"/>
                      <a:pt x="9548" y="1"/>
                      <a:pt x="9517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3" name="Google Shape;465;p38">
                <a:extLst>
                  <a:ext uri="{FF2B5EF4-FFF2-40B4-BE49-F238E27FC236}">
                    <a16:creationId xmlns:a16="http://schemas.microsoft.com/office/drawing/2014/main" id="{9590406C-DCD8-3032-5C10-0F6DEC87079B}"/>
                  </a:ext>
                </a:extLst>
              </p:cNvPr>
              <p:cNvSpPr/>
              <p:nvPr/>
            </p:nvSpPr>
            <p:spPr>
              <a:xfrm>
                <a:off x="1516625" y="4200575"/>
                <a:ext cx="154975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3626" extrusionOk="0">
                    <a:moveTo>
                      <a:pt x="6026" y="0"/>
                    </a:moveTo>
                    <a:cubicBezTo>
                      <a:pt x="5977" y="0"/>
                      <a:pt x="5927" y="22"/>
                      <a:pt x="5901" y="61"/>
                    </a:cubicBezTo>
                    <a:cubicBezTo>
                      <a:pt x="4495" y="1843"/>
                      <a:pt x="2436" y="3031"/>
                      <a:pt x="178" y="3328"/>
                    </a:cubicBezTo>
                    <a:cubicBezTo>
                      <a:pt x="0" y="3368"/>
                      <a:pt x="40" y="3625"/>
                      <a:pt x="218" y="3625"/>
                    </a:cubicBezTo>
                    <a:cubicBezTo>
                      <a:pt x="554" y="3566"/>
                      <a:pt x="891" y="3506"/>
                      <a:pt x="1228" y="3427"/>
                    </a:cubicBezTo>
                    <a:cubicBezTo>
                      <a:pt x="2475" y="3110"/>
                      <a:pt x="3624" y="2536"/>
                      <a:pt x="4634" y="1744"/>
                    </a:cubicBezTo>
                    <a:cubicBezTo>
                      <a:pt x="5188" y="1308"/>
                      <a:pt x="5703" y="813"/>
                      <a:pt x="6139" y="239"/>
                    </a:cubicBezTo>
                    <a:cubicBezTo>
                      <a:pt x="6198" y="160"/>
                      <a:pt x="6178" y="80"/>
                      <a:pt x="6099" y="21"/>
                    </a:cubicBezTo>
                    <a:cubicBezTo>
                      <a:pt x="6078" y="7"/>
                      <a:pt x="6052" y="0"/>
                      <a:pt x="6026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4" name="Google Shape;466;p38">
                <a:extLst>
                  <a:ext uri="{FF2B5EF4-FFF2-40B4-BE49-F238E27FC236}">
                    <a16:creationId xmlns:a16="http://schemas.microsoft.com/office/drawing/2014/main" id="{9068E9D4-02CF-169C-1CB8-416D66C603FE}"/>
                  </a:ext>
                </a:extLst>
              </p:cNvPr>
              <p:cNvSpPr/>
              <p:nvPr/>
            </p:nvSpPr>
            <p:spPr>
              <a:xfrm>
                <a:off x="1516475" y="3801025"/>
                <a:ext cx="1290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744" extrusionOk="0">
                    <a:moveTo>
                      <a:pt x="4953" y="0"/>
                    </a:moveTo>
                    <a:cubicBezTo>
                      <a:pt x="4912" y="0"/>
                      <a:pt x="4871" y="18"/>
                      <a:pt x="4838" y="62"/>
                    </a:cubicBezTo>
                    <a:cubicBezTo>
                      <a:pt x="4818" y="82"/>
                      <a:pt x="3907" y="1290"/>
                      <a:pt x="2580" y="1448"/>
                    </a:cubicBezTo>
                    <a:cubicBezTo>
                      <a:pt x="2494" y="1457"/>
                      <a:pt x="2408" y="1461"/>
                      <a:pt x="2323" y="1461"/>
                    </a:cubicBezTo>
                    <a:cubicBezTo>
                      <a:pt x="1641" y="1461"/>
                      <a:pt x="974" y="1182"/>
                      <a:pt x="323" y="636"/>
                    </a:cubicBezTo>
                    <a:cubicBezTo>
                      <a:pt x="289" y="607"/>
                      <a:pt x="253" y="594"/>
                      <a:pt x="219" y="594"/>
                    </a:cubicBezTo>
                    <a:cubicBezTo>
                      <a:pt x="96" y="594"/>
                      <a:pt x="0" y="761"/>
                      <a:pt x="125" y="854"/>
                    </a:cubicBezTo>
                    <a:cubicBezTo>
                      <a:pt x="835" y="1443"/>
                      <a:pt x="1560" y="1744"/>
                      <a:pt x="2287" y="1744"/>
                    </a:cubicBezTo>
                    <a:cubicBezTo>
                      <a:pt x="2392" y="1744"/>
                      <a:pt x="2496" y="1738"/>
                      <a:pt x="2600" y="1725"/>
                    </a:cubicBezTo>
                    <a:cubicBezTo>
                      <a:pt x="2719" y="1725"/>
                      <a:pt x="2858" y="1686"/>
                      <a:pt x="2976" y="1666"/>
                    </a:cubicBezTo>
                    <a:cubicBezTo>
                      <a:pt x="3808" y="1428"/>
                      <a:pt x="4541" y="913"/>
                      <a:pt x="5075" y="240"/>
                    </a:cubicBezTo>
                    <a:cubicBezTo>
                      <a:pt x="5162" y="125"/>
                      <a:pt x="5060" y="0"/>
                      <a:pt x="4953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5" name="Google Shape;467;p38">
                <a:extLst>
                  <a:ext uri="{FF2B5EF4-FFF2-40B4-BE49-F238E27FC236}">
                    <a16:creationId xmlns:a16="http://schemas.microsoft.com/office/drawing/2014/main" id="{15DA7C15-35EF-699F-FEBE-DC29607BECE6}"/>
                  </a:ext>
                </a:extLst>
              </p:cNvPr>
              <p:cNvSpPr/>
              <p:nvPr/>
            </p:nvSpPr>
            <p:spPr>
              <a:xfrm>
                <a:off x="1500775" y="3720175"/>
                <a:ext cx="152500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3792" extrusionOk="0">
                    <a:moveTo>
                      <a:pt x="150" y="1"/>
                    </a:moveTo>
                    <a:cubicBezTo>
                      <a:pt x="123" y="1"/>
                      <a:pt x="97" y="11"/>
                      <a:pt x="80" y="29"/>
                    </a:cubicBezTo>
                    <a:cubicBezTo>
                      <a:pt x="20" y="68"/>
                      <a:pt x="0" y="147"/>
                      <a:pt x="40" y="187"/>
                    </a:cubicBezTo>
                    <a:cubicBezTo>
                      <a:pt x="139" y="326"/>
                      <a:pt x="2594" y="3771"/>
                      <a:pt x="4337" y="3791"/>
                    </a:cubicBezTo>
                    <a:lnTo>
                      <a:pt x="4476" y="3791"/>
                    </a:lnTo>
                    <a:cubicBezTo>
                      <a:pt x="4892" y="3771"/>
                      <a:pt x="5268" y="3534"/>
                      <a:pt x="5486" y="3177"/>
                    </a:cubicBezTo>
                    <a:cubicBezTo>
                      <a:pt x="6099" y="2167"/>
                      <a:pt x="5387" y="286"/>
                      <a:pt x="5347" y="207"/>
                    </a:cubicBezTo>
                    <a:cubicBezTo>
                      <a:pt x="5331" y="158"/>
                      <a:pt x="5274" y="122"/>
                      <a:pt x="5222" y="122"/>
                    </a:cubicBezTo>
                    <a:cubicBezTo>
                      <a:pt x="5210" y="122"/>
                      <a:pt x="5199" y="124"/>
                      <a:pt x="5189" y="128"/>
                    </a:cubicBezTo>
                    <a:cubicBezTo>
                      <a:pt x="5129" y="147"/>
                      <a:pt x="5090" y="227"/>
                      <a:pt x="5129" y="286"/>
                    </a:cubicBezTo>
                    <a:cubicBezTo>
                      <a:pt x="5129" y="306"/>
                      <a:pt x="5822" y="2147"/>
                      <a:pt x="5268" y="3058"/>
                    </a:cubicBezTo>
                    <a:cubicBezTo>
                      <a:pt x="5090" y="3355"/>
                      <a:pt x="4793" y="3534"/>
                      <a:pt x="4456" y="3553"/>
                    </a:cubicBezTo>
                    <a:cubicBezTo>
                      <a:pt x="4414" y="3559"/>
                      <a:pt x="4371" y="3561"/>
                      <a:pt x="4327" y="3561"/>
                    </a:cubicBezTo>
                    <a:cubicBezTo>
                      <a:pt x="2717" y="3561"/>
                      <a:pt x="257" y="87"/>
                      <a:pt x="238" y="48"/>
                    </a:cubicBezTo>
                    <a:cubicBezTo>
                      <a:pt x="216" y="16"/>
                      <a:pt x="182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6" name="Google Shape;468;p38">
                <a:extLst>
                  <a:ext uri="{FF2B5EF4-FFF2-40B4-BE49-F238E27FC236}">
                    <a16:creationId xmlns:a16="http://schemas.microsoft.com/office/drawing/2014/main" id="{5BAF30E7-C23B-CA6B-1836-D0B8B03EDD14}"/>
                  </a:ext>
                </a:extLst>
              </p:cNvPr>
              <p:cNvSpPr/>
              <p:nvPr/>
            </p:nvSpPr>
            <p:spPr>
              <a:xfrm>
                <a:off x="1255225" y="4267900"/>
                <a:ext cx="536675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2066" extrusionOk="0">
                    <a:moveTo>
                      <a:pt x="691" y="0"/>
                    </a:moveTo>
                    <a:cubicBezTo>
                      <a:pt x="372" y="0"/>
                      <a:pt x="96" y="213"/>
                      <a:pt x="20" y="516"/>
                    </a:cubicBezTo>
                    <a:cubicBezTo>
                      <a:pt x="0" y="536"/>
                      <a:pt x="0" y="556"/>
                      <a:pt x="0" y="595"/>
                    </a:cubicBezTo>
                    <a:lnTo>
                      <a:pt x="0" y="11487"/>
                    </a:lnTo>
                    <a:cubicBezTo>
                      <a:pt x="56" y="11819"/>
                      <a:pt x="335" y="12065"/>
                      <a:pt x="661" y="12065"/>
                    </a:cubicBezTo>
                    <a:cubicBezTo>
                      <a:pt x="685" y="12065"/>
                      <a:pt x="709" y="12064"/>
                      <a:pt x="733" y="12061"/>
                    </a:cubicBezTo>
                    <a:lnTo>
                      <a:pt x="20733" y="12061"/>
                    </a:lnTo>
                    <a:cubicBezTo>
                      <a:pt x="20759" y="12064"/>
                      <a:pt x="20785" y="12065"/>
                      <a:pt x="20810" y="12065"/>
                    </a:cubicBezTo>
                    <a:cubicBezTo>
                      <a:pt x="21152" y="12065"/>
                      <a:pt x="21429" y="11819"/>
                      <a:pt x="21466" y="11487"/>
                    </a:cubicBezTo>
                    <a:lnTo>
                      <a:pt x="21466" y="595"/>
                    </a:lnTo>
                    <a:cubicBezTo>
                      <a:pt x="21466" y="457"/>
                      <a:pt x="21407" y="318"/>
                      <a:pt x="21308" y="219"/>
                    </a:cubicBezTo>
                    <a:cubicBezTo>
                      <a:pt x="21149" y="81"/>
                      <a:pt x="20951" y="1"/>
                      <a:pt x="20733" y="1"/>
                    </a:cubicBezTo>
                    <a:lnTo>
                      <a:pt x="733" y="1"/>
                    </a:lnTo>
                    <a:cubicBezTo>
                      <a:pt x="719" y="0"/>
                      <a:pt x="705" y="0"/>
                      <a:pt x="69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7" name="Google Shape;469;p38">
                <a:extLst>
                  <a:ext uri="{FF2B5EF4-FFF2-40B4-BE49-F238E27FC236}">
                    <a16:creationId xmlns:a16="http://schemas.microsoft.com/office/drawing/2014/main" id="{5CABDCB9-48BF-6661-1240-EEDEF5876093}"/>
                  </a:ext>
                </a:extLst>
              </p:cNvPr>
              <p:cNvSpPr/>
              <p:nvPr/>
            </p:nvSpPr>
            <p:spPr>
              <a:xfrm>
                <a:off x="1217550" y="4263400"/>
                <a:ext cx="625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25015" h="1075" extrusionOk="0">
                    <a:moveTo>
                      <a:pt x="700" y="1"/>
                    </a:moveTo>
                    <a:cubicBezTo>
                      <a:pt x="1" y="1"/>
                      <a:pt x="1" y="1075"/>
                      <a:pt x="700" y="1075"/>
                    </a:cubicBezTo>
                    <a:cubicBezTo>
                      <a:pt x="718" y="1075"/>
                      <a:pt x="736" y="1074"/>
                      <a:pt x="755" y="1072"/>
                    </a:cubicBezTo>
                    <a:lnTo>
                      <a:pt x="24280" y="1072"/>
                    </a:lnTo>
                    <a:cubicBezTo>
                      <a:pt x="24299" y="1074"/>
                      <a:pt x="24316" y="1075"/>
                      <a:pt x="24334" y="1075"/>
                    </a:cubicBezTo>
                    <a:cubicBezTo>
                      <a:pt x="25015" y="1075"/>
                      <a:pt x="25015" y="1"/>
                      <a:pt x="24334" y="1"/>
                    </a:cubicBezTo>
                    <a:cubicBezTo>
                      <a:pt x="24316" y="1"/>
                      <a:pt x="24299" y="2"/>
                      <a:pt x="24280" y="3"/>
                    </a:cubicBezTo>
                    <a:lnTo>
                      <a:pt x="755" y="3"/>
                    </a:lnTo>
                    <a:cubicBezTo>
                      <a:pt x="736" y="2"/>
                      <a:pt x="718" y="1"/>
                      <a:pt x="700" y="1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8" name="Google Shape;470;p38">
                <a:extLst>
                  <a:ext uri="{FF2B5EF4-FFF2-40B4-BE49-F238E27FC236}">
                    <a16:creationId xmlns:a16="http://schemas.microsoft.com/office/drawing/2014/main" id="{BD821561-BED5-2784-A57C-9174DFF3F59D}"/>
                  </a:ext>
                </a:extLst>
              </p:cNvPr>
              <p:cNvSpPr/>
              <p:nvPr/>
            </p:nvSpPr>
            <p:spPr>
              <a:xfrm>
                <a:off x="1182750" y="4550050"/>
                <a:ext cx="892325" cy="682275"/>
              </a:xfrm>
              <a:custGeom>
                <a:avLst/>
                <a:gdLst/>
                <a:ahLst/>
                <a:cxnLst/>
                <a:rect l="l" t="t" r="r" b="b"/>
                <a:pathLst>
                  <a:path w="35693" h="27291" extrusionOk="0">
                    <a:moveTo>
                      <a:pt x="705" y="1"/>
                    </a:moveTo>
                    <a:cubicBezTo>
                      <a:pt x="1" y="1"/>
                      <a:pt x="7" y="1093"/>
                      <a:pt x="723" y="1093"/>
                    </a:cubicBezTo>
                    <a:cubicBezTo>
                      <a:pt x="736" y="1093"/>
                      <a:pt x="748" y="1093"/>
                      <a:pt x="761" y="1092"/>
                    </a:cubicBezTo>
                    <a:lnTo>
                      <a:pt x="28979" y="1092"/>
                    </a:lnTo>
                    <a:lnTo>
                      <a:pt x="34623" y="23568"/>
                    </a:lnTo>
                    <a:lnTo>
                      <a:pt x="34623" y="26716"/>
                    </a:lnTo>
                    <a:cubicBezTo>
                      <a:pt x="34603" y="27033"/>
                      <a:pt x="34861" y="27291"/>
                      <a:pt x="35158" y="27291"/>
                    </a:cubicBezTo>
                    <a:cubicBezTo>
                      <a:pt x="35455" y="27291"/>
                      <a:pt x="35692" y="27033"/>
                      <a:pt x="35692" y="26736"/>
                    </a:cubicBezTo>
                    <a:lnTo>
                      <a:pt x="35692" y="23528"/>
                    </a:lnTo>
                    <a:cubicBezTo>
                      <a:pt x="35692" y="23469"/>
                      <a:pt x="35692" y="23429"/>
                      <a:pt x="35692" y="23389"/>
                    </a:cubicBezTo>
                    <a:lnTo>
                      <a:pt x="29910" y="419"/>
                    </a:lnTo>
                    <a:cubicBezTo>
                      <a:pt x="29850" y="161"/>
                      <a:pt x="29633" y="3"/>
                      <a:pt x="29395" y="3"/>
                    </a:cubicBezTo>
                    <a:lnTo>
                      <a:pt x="761" y="3"/>
                    </a:lnTo>
                    <a:cubicBezTo>
                      <a:pt x="742" y="1"/>
                      <a:pt x="723" y="1"/>
                      <a:pt x="70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9" name="Google Shape;471;p38">
                <a:extLst>
                  <a:ext uri="{FF2B5EF4-FFF2-40B4-BE49-F238E27FC236}">
                    <a16:creationId xmlns:a16="http://schemas.microsoft.com/office/drawing/2014/main" id="{0B61AA67-6BE8-8A45-CDC2-AB7EAB58E0DA}"/>
                  </a:ext>
                </a:extLst>
              </p:cNvPr>
              <p:cNvSpPr/>
              <p:nvPr/>
            </p:nvSpPr>
            <p:spPr>
              <a:xfrm>
                <a:off x="1999800" y="5155850"/>
                <a:ext cx="124275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612" extrusionOk="0">
                    <a:moveTo>
                      <a:pt x="2481" y="0"/>
                    </a:moveTo>
                    <a:cubicBezTo>
                      <a:pt x="2361" y="0"/>
                      <a:pt x="2240" y="10"/>
                      <a:pt x="2119" y="29"/>
                    </a:cubicBezTo>
                    <a:cubicBezTo>
                      <a:pt x="852" y="227"/>
                      <a:pt x="0" y="1415"/>
                      <a:pt x="218" y="2682"/>
                    </a:cubicBezTo>
                    <a:cubicBezTo>
                      <a:pt x="397" y="3809"/>
                      <a:pt x="1382" y="4612"/>
                      <a:pt x="2490" y="4612"/>
                    </a:cubicBezTo>
                    <a:cubicBezTo>
                      <a:pt x="2610" y="4612"/>
                      <a:pt x="2730" y="4603"/>
                      <a:pt x="2852" y="4583"/>
                    </a:cubicBezTo>
                    <a:cubicBezTo>
                      <a:pt x="4119" y="4366"/>
                      <a:pt x="4971" y="3197"/>
                      <a:pt x="4753" y="1930"/>
                    </a:cubicBezTo>
                    <a:cubicBezTo>
                      <a:pt x="4574" y="804"/>
                      <a:pt x="3588" y="0"/>
                      <a:pt x="2481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0" name="Google Shape;472;p38">
                <a:extLst>
                  <a:ext uri="{FF2B5EF4-FFF2-40B4-BE49-F238E27FC236}">
                    <a16:creationId xmlns:a16="http://schemas.microsoft.com/office/drawing/2014/main" id="{2921EFC7-C14F-70A0-936B-57C32068D53E}"/>
                  </a:ext>
                </a:extLst>
              </p:cNvPr>
              <p:cNvSpPr/>
              <p:nvPr/>
            </p:nvSpPr>
            <p:spPr>
              <a:xfrm>
                <a:off x="2035450" y="5187250"/>
                <a:ext cx="614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06" extrusionOk="0">
                    <a:moveTo>
                      <a:pt x="1050" y="1"/>
                    </a:moveTo>
                    <a:cubicBezTo>
                      <a:pt x="475" y="1"/>
                      <a:pt x="0" y="476"/>
                      <a:pt x="0" y="1050"/>
                    </a:cubicBezTo>
                    <a:cubicBezTo>
                      <a:pt x="0" y="1683"/>
                      <a:pt x="522" y="2105"/>
                      <a:pt x="1068" y="2105"/>
                    </a:cubicBezTo>
                    <a:cubicBezTo>
                      <a:pt x="1324" y="2105"/>
                      <a:pt x="1587" y="2012"/>
                      <a:pt x="1802" y="1803"/>
                    </a:cubicBezTo>
                    <a:cubicBezTo>
                      <a:pt x="2456" y="1129"/>
                      <a:pt x="1980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1" name="Google Shape;473;p38">
                <a:extLst>
                  <a:ext uri="{FF2B5EF4-FFF2-40B4-BE49-F238E27FC236}">
                    <a16:creationId xmlns:a16="http://schemas.microsoft.com/office/drawing/2014/main" id="{7DF37051-3186-021A-BD31-04DE556CB590}"/>
                  </a:ext>
                </a:extLst>
              </p:cNvPr>
              <p:cNvSpPr/>
              <p:nvPr/>
            </p:nvSpPr>
            <p:spPr>
              <a:xfrm>
                <a:off x="1128975" y="4570275"/>
                <a:ext cx="648550" cy="64732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25893" extrusionOk="0">
                    <a:moveTo>
                      <a:pt x="12974" y="1"/>
                    </a:moveTo>
                    <a:cubicBezTo>
                      <a:pt x="12917" y="1"/>
                      <a:pt x="12862" y="35"/>
                      <a:pt x="12852" y="105"/>
                    </a:cubicBezTo>
                    <a:lnTo>
                      <a:pt x="12852" y="12224"/>
                    </a:lnTo>
                    <a:lnTo>
                      <a:pt x="8238" y="936"/>
                    </a:lnTo>
                    <a:cubicBezTo>
                      <a:pt x="8222" y="887"/>
                      <a:pt x="8166" y="852"/>
                      <a:pt x="8113" y="852"/>
                    </a:cubicBezTo>
                    <a:cubicBezTo>
                      <a:pt x="8102" y="852"/>
                      <a:pt x="8091" y="854"/>
                      <a:pt x="8080" y="857"/>
                    </a:cubicBezTo>
                    <a:cubicBezTo>
                      <a:pt x="8021" y="897"/>
                      <a:pt x="7981" y="956"/>
                      <a:pt x="8001" y="1035"/>
                    </a:cubicBezTo>
                    <a:lnTo>
                      <a:pt x="12694" y="12481"/>
                    </a:lnTo>
                    <a:lnTo>
                      <a:pt x="3981" y="3788"/>
                    </a:lnTo>
                    <a:cubicBezTo>
                      <a:pt x="3961" y="3758"/>
                      <a:pt x="3931" y="3743"/>
                      <a:pt x="3899" y="3743"/>
                    </a:cubicBezTo>
                    <a:cubicBezTo>
                      <a:pt x="3867" y="3743"/>
                      <a:pt x="3832" y="3758"/>
                      <a:pt x="3803" y="3788"/>
                    </a:cubicBezTo>
                    <a:cubicBezTo>
                      <a:pt x="3763" y="3828"/>
                      <a:pt x="3763" y="3907"/>
                      <a:pt x="3803" y="3966"/>
                    </a:cubicBezTo>
                    <a:lnTo>
                      <a:pt x="12476" y="12620"/>
                    </a:lnTo>
                    <a:lnTo>
                      <a:pt x="1030" y="8243"/>
                    </a:lnTo>
                    <a:cubicBezTo>
                      <a:pt x="1012" y="8239"/>
                      <a:pt x="994" y="8236"/>
                      <a:pt x="978" y="8236"/>
                    </a:cubicBezTo>
                    <a:cubicBezTo>
                      <a:pt x="924" y="8236"/>
                      <a:pt x="882" y="8262"/>
                      <a:pt x="852" y="8323"/>
                    </a:cubicBezTo>
                    <a:cubicBezTo>
                      <a:pt x="832" y="8382"/>
                      <a:pt x="872" y="8442"/>
                      <a:pt x="931" y="8481"/>
                    </a:cubicBezTo>
                    <a:lnTo>
                      <a:pt x="12298" y="12818"/>
                    </a:lnTo>
                    <a:lnTo>
                      <a:pt x="139" y="12818"/>
                    </a:lnTo>
                    <a:cubicBezTo>
                      <a:pt x="60" y="12818"/>
                      <a:pt x="20" y="12877"/>
                      <a:pt x="1" y="12937"/>
                    </a:cubicBezTo>
                    <a:cubicBezTo>
                      <a:pt x="1" y="12996"/>
                      <a:pt x="60" y="13055"/>
                      <a:pt x="139" y="13055"/>
                    </a:cubicBezTo>
                    <a:lnTo>
                      <a:pt x="12140" y="13055"/>
                    </a:lnTo>
                    <a:lnTo>
                      <a:pt x="1030" y="17590"/>
                    </a:lnTo>
                    <a:cubicBezTo>
                      <a:pt x="898" y="17628"/>
                      <a:pt x="928" y="17829"/>
                      <a:pt x="1070" y="17829"/>
                    </a:cubicBezTo>
                    <a:cubicBezTo>
                      <a:pt x="1076" y="17829"/>
                      <a:pt x="1083" y="17829"/>
                      <a:pt x="1090" y="17828"/>
                    </a:cubicBezTo>
                    <a:cubicBezTo>
                      <a:pt x="1090" y="17838"/>
                      <a:pt x="1095" y="17843"/>
                      <a:pt x="1102" y="17843"/>
                    </a:cubicBezTo>
                    <a:cubicBezTo>
                      <a:pt x="1110" y="17843"/>
                      <a:pt x="1119" y="17838"/>
                      <a:pt x="1129" y="17828"/>
                    </a:cubicBezTo>
                    <a:lnTo>
                      <a:pt x="12595" y="13154"/>
                    </a:lnTo>
                    <a:lnTo>
                      <a:pt x="3803" y="21947"/>
                    </a:lnTo>
                    <a:cubicBezTo>
                      <a:pt x="3763" y="21986"/>
                      <a:pt x="3763" y="22066"/>
                      <a:pt x="3803" y="22125"/>
                    </a:cubicBezTo>
                    <a:cubicBezTo>
                      <a:pt x="3832" y="22145"/>
                      <a:pt x="3867" y="22155"/>
                      <a:pt x="3899" y="22155"/>
                    </a:cubicBezTo>
                    <a:cubicBezTo>
                      <a:pt x="3931" y="22155"/>
                      <a:pt x="3961" y="22145"/>
                      <a:pt x="3981" y="22125"/>
                    </a:cubicBezTo>
                    <a:lnTo>
                      <a:pt x="12654" y="13452"/>
                    </a:lnTo>
                    <a:lnTo>
                      <a:pt x="8258" y="24897"/>
                    </a:lnTo>
                    <a:cubicBezTo>
                      <a:pt x="8238" y="24977"/>
                      <a:pt x="8278" y="25036"/>
                      <a:pt x="8338" y="25076"/>
                    </a:cubicBezTo>
                    <a:lnTo>
                      <a:pt x="8377" y="25076"/>
                    </a:lnTo>
                    <a:cubicBezTo>
                      <a:pt x="8437" y="25076"/>
                      <a:pt x="8476" y="25036"/>
                      <a:pt x="8496" y="24996"/>
                    </a:cubicBezTo>
                    <a:lnTo>
                      <a:pt x="12852" y="13630"/>
                    </a:lnTo>
                    <a:lnTo>
                      <a:pt x="12852" y="25788"/>
                    </a:lnTo>
                    <a:cubicBezTo>
                      <a:pt x="12862" y="25858"/>
                      <a:pt x="12917" y="25892"/>
                      <a:pt x="12974" y="25892"/>
                    </a:cubicBezTo>
                    <a:cubicBezTo>
                      <a:pt x="13031" y="25892"/>
                      <a:pt x="13090" y="25858"/>
                      <a:pt x="13110" y="25788"/>
                    </a:cubicBezTo>
                    <a:lnTo>
                      <a:pt x="13110" y="13511"/>
                    </a:lnTo>
                    <a:lnTo>
                      <a:pt x="17704" y="24798"/>
                    </a:lnTo>
                    <a:cubicBezTo>
                      <a:pt x="17724" y="24838"/>
                      <a:pt x="17763" y="24878"/>
                      <a:pt x="17823" y="24878"/>
                    </a:cubicBezTo>
                    <a:lnTo>
                      <a:pt x="17862" y="24878"/>
                    </a:lnTo>
                    <a:cubicBezTo>
                      <a:pt x="17922" y="24838"/>
                      <a:pt x="17962" y="24779"/>
                      <a:pt x="17942" y="24719"/>
                    </a:cubicBezTo>
                    <a:lnTo>
                      <a:pt x="13367" y="13531"/>
                    </a:lnTo>
                    <a:lnTo>
                      <a:pt x="13367" y="13531"/>
                    </a:lnTo>
                    <a:lnTo>
                      <a:pt x="21962" y="22125"/>
                    </a:lnTo>
                    <a:cubicBezTo>
                      <a:pt x="21991" y="22145"/>
                      <a:pt x="22021" y="22155"/>
                      <a:pt x="22051" y="22155"/>
                    </a:cubicBezTo>
                    <a:cubicBezTo>
                      <a:pt x="22080" y="22155"/>
                      <a:pt x="22110" y="22145"/>
                      <a:pt x="22140" y="22125"/>
                    </a:cubicBezTo>
                    <a:cubicBezTo>
                      <a:pt x="22179" y="22066"/>
                      <a:pt x="22179" y="21986"/>
                      <a:pt x="22140" y="21947"/>
                    </a:cubicBezTo>
                    <a:lnTo>
                      <a:pt x="13486" y="13273"/>
                    </a:lnTo>
                    <a:lnTo>
                      <a:pt x="24932" y="17689"/>
                    </a:lnTo>
                    <a:lnTo>
                      <a:pt x="24972" y="17689"/>
                    </a:lnTo>
                    <a:cubicBezTo>
                      <a:pt x="24983" y="17692"/>
                      <a:pt x="24994" y="17693"/>
                      <a:pt x="25004" y="17693"/>
                    </a:cubicBezTo>
                    <a:cubicBezTo>
                      <a:pt x="25135" y="17693"/>
                      <a:pt x="25158" y="17470"/>
                      <a:pt x="25011" y="17452"/>
                    </a:cubicBezTo>
                    <a:lnTo>
                      <a:pt x="13645" y="13095"/>
                    </a:lnTo>
                    <a:lnTo>
                      <a:pt x="25823" y="13095"/>
                    </a:lnTo>
                    <a:cubicBezTo>
                      <a:pt x="25883" y="13095"/>
                      <a:pt x="25942" y="13036"/>
                      <a:pt x="25942" y="12976"/>
                    </a:cubicBezTo>
                    <a:cubicBezTo>
                      <a:pt x="25942" y="12897"/>
                      <a:pt x="25883" y="12838"/>
                      <a:pt x="25823" y="12838"/>
                    </a:cubicBezTo>
                    <a:lnTo>
                      <a:pt x="13407" y="12838"/>
                    </a:lnTo>
                    <a:lnTo>
                      <a:pt x="24912" y="8144"/>
                    </a:lnTo>
                    <a:cubicBezTo>
                      <a:pt x="25038" y="8072"/>
                      <a:pt x="24984" y="7902"/>
                      <a:pt x="24854" y="7902"/>
                    </a:cubicBezTo>
                    <a:cubicBezTo>
                      <a:pt x="24841" y="7902"/>
                      <a:pt x="24827" y="7903"/>
                      <a:pt x="24813" y="7907"/>
                    </a:cubicBezTo>
                    <a:lnTo>
                      <a:pt x="13645" y="12461"/>
                    </a:lnTo>
                    <a:lnTo>
                      <a:pt x="22140" y="3946"/>
                    </a:lnTo>
                    <a:cubicBezTo>
                      <a:pt x="22199" y="3907"/>
                      <a:pt x="22199" y="3828"/>
                      <a:pt x="22140" y="3788"/>
                    </a:cubicBezTo>
                    <a:cubicBezTo>
                      <a:pt x="22120" y="3758"/>
                      <a:pt x="22090" y="3743"/>
                      <a:pt x="22058" y="3743"/>
                    </a:cubicBezTo>
                    <a:cubicBezTo>
                      <a:pt x="22026" y="3743"/>
                      <a:pt x="21991" y="3758"/>
                      <a:pt x="21962" y="3788"/>
                    </a:cubicBezTo>
                    <a:lnTo>
                      <a:pt x="13308" y="12442"/>
                    </a:lnTo>
                    <a:lnTo>
                      <a:pt x="17684" y="996"/>
                    </a:lnTo>
                    <a:cubicBezTo>
                      <a:pt x="17721" y="898"/>
                      <a:pt x="17644" y="830"/>
                      <a:pt x="17566" y="830"/>
                    </a:cubicBezTo>
                    <a:cubicBezTo>
                      <a:pt x="17518" y="830"/>
                      <a:pt x="17469" y="856"/>
                      <a:pt x="17447" y="917"/>
                    </a:cubicBezTo>
                    <a:lnTo>
                      <a:pt x="13110" y="12263"/>
                    </a:lnTo>
                    <a:lnTo>
                      <a:pt x="13110" y="105"/>
                    </a:lnTo>
                    <a:cubicBezTo>
                      <a:pt x="13090" y="35"/>
                      <a:pt x="13031" y="1"/>
                      <a:pt x="1297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Google Shape;474;p38">
                <a:extLst>
                  <a:ext uri="{FF2B5EF4-FFF2-40B4-BE49-F238E27FC236}">
                    <a16:creationId xmlns:a16="http://schemas.microsoft.com/office/drawing/2014/main" id="{8848A2A7-61D6-6BB5-AB91-3A8AEDF9B28D}"/>
                  </a:ext>
                </a:extLst>
              </p:cNvPr>
              <p:cNvSpPr/>
              <p:nvPr/>
            </p:nvSpPr>
            <p:spPr>
              <a:xfrm>
                <a:off x="106265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0" y="14125"/>
                      <a:pt x="28001" y="19491"/>
                      <a:pt x="24436" y="23036"/>
                    </a:cubicBezTo>
                    <a:cubicBezTo>
                      <a:pt x="22049" y="25423"/>
                      <a:pt x="18853" y="26691"/>
                      <a:pt x="15611" y="26691"/>
                    </a:cubicBezTo>
                    <a:cubicBezTo>
                      <a:pt x="14012" y="26691"/>
                      <a:pt x="12402" y="26383"/>
                      <a:pt x="10872" y="25749"/>
                    </a:cubicBezTo>
                    <a:cubicBezTo>
                      <a:pt x="6218" y="23808"/>
                      <a:pt x="3169" y="19273"/>
                      <a:pt x="3169" y="14243"/>
                    </a:cubicBezTo>
                    <a:cubicBezTo>
                      <a:pt x="3188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4" y="2276"/>
                      <a:pt x="3782" y="6322"/>
                    </a:cubicBezTo>
                    <a:cubicBezTo>
                      <a:pt x="0" y="11966"/>
                      <a:pt x="75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3" y="355"/>
                      <a:pt x="17459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Google Shape;475;p38">
                <a:extLst>
                  <a:ext uri="{FF2B5EF4-FFF2-40B4-BE49-F238E27FC236}">
                    <a16:creationId xmlns:a16="http://schemas.microsoft.com/office/drawing/2014/main" id="{3B001C1C-1169-1F7D-162E-ABC0A5A37C53}"/>
                  </a:ext>
                </a:extLst>
              </p:cNvPr>
              <p:cNvSpPr/>
              <p:nvPr/>
            </p:nvSpPr>
            <p:spPr>
              <a:xfrm>
                <a:off x="1402750" y="4837350"/>
                <a:ext cx="112400" cy="1004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4018" extrusionOk="0">
                    <a:moveTo>
                      <a:pt x="2245" y="0"/>
                    </a:moveTo>
                    <a:cubicBezTo>
                      <a:pt x="1782" y="0"/>
                      <a:pt x="1314" y="161"/>
                      <a:pt x="931" y="491"/>
                    </a:cubicBezTo>
                    <a:cubicBezTo>
                      <a:pt x="99" y="1204"/>
                      <a:pt x="0" y="2471"/>
                      <a:pt x="713" y="3323"/>
                    </a:cubicBezTo>
                    <a:cubicBezTo>
                      <a:pt x="1106" y="3781"/>
                      <a:pt x="1668" y="4017"/>
                      <a:pt x="2235" y="4017"/>
                    </a:cubicBezTo>
                    <a:cubicBezTo>
                      <a:pt x="2697" y="4017"/>
                      <a:pt x="3163" y="3861"/>
                      <a:pt x="3545" y="3541"/>
                    </a:cubicBezTo>
                    <a:cubicBezTo>
                      <a:pt x="4397" y="2808"/>
                      <a:pt x="4496" y="1541"/>
                      <a:pt x="3763" y="709"/>
                    </a:cubicBezTo>
                    <a:cubicBezTo>
                      <a:pt x="3371" y="241"/>
                      <a:pt x="2811" y="0"/>
                      <a:pt x="2245" y="0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oogle Shape;476;p38">
                <a:extLst>
                  <a:ext uri="{FF2B5EF4-FFF2-40B4-BE49-F238E27FC236}">
                    <a16:creationId xmlns:a16="http://schemas.microsoft.com/office/drawing/2014/main" id="{3555298C-4676-040B-D3E9-039845A8CBF5}"/>
                  </a:ext>
                </a:extLst>
              </p:cNvPr>
              <p:cNvSpPr/>
              <p:nvPr/>
            </p:nvSpPr>
            <p:spPr>
              <a:xfrm>
                <a:off x="142552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5" y="1"/>
                      <a:pt x="0" y="496"/>
                      <a:pt x="0" y="1109"/>
                    </a:cubicBezTo>
                    <a:cubicBezTo>
                      <a:pt x="0" y="1723"/>
                      <a:pt x="495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oogle Shape;477;p38">
                <a:extLst>
                  <a:ext uri="{FF2B5EF4-FFF2-40B4-BE49-F238E27FC236}">
                    <a16:creationId xmlns:a16="http://schemas.microsoft.com/office/drawing/2014/main" id="{61682D19-FA02-4724-095D-72284E4E0D3E}"/>
                  </a:ext>
                </a:extLst>
              </p:cNvPr>
              <p:cNvSpPr/>
              <p:nvPr/>
            </p:nvSpPr>
            <p:spPr>
              <a:xfrm>
                <a:off x="1759675" y="4548850"/>
                <a:ext cx="205500" cy="61220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24488" extrusionOk="0">
                    <a:moveTo>
                      <a:pt x="661" y="1"/>
                    </a:moveTo>
                    <a:cubicBezTo>
                      <a:pt x="332" y="1"/>
                      <a:pt x="0" y="274"/>
                      <a:pt x="140" y="704"/>
                    </a:cubicBezTo>
                    <a:lnTo>
                      <a:pt x="6080" y="24091"/>
                    </a:lnTo>
                    <a:cubicBezTo>
                      <a:pt x="6146" y="24337"/>
                      <a:pt x="6360" y="24488"/>
                      <a:pt x="6601" y="24488"/>
                    </a:cubicBezTo>
                    <a:cubicBezTo>
                      <a:pt x="6651" y="24488"/>
                      <a:pt x="6702" y="24481"/>
                      <a:pt x="6754" y="24467"/>
                    </a:cubicBezTo>
                    <a:lnTo>
                      <a:pt x="8219" y="24051"/>
                    </a:lnTo>
                    <a:lnTo>
                      <a:pt x="7902" y="23022"/>
                    </a:lnTo>
                    <a:lnTo>
                      <a:pt x="6991" y="23279"/>
                    </a:lnTo>
                    <a:lnTo>
                      <a:pt x="1189" y="447"/>
                    </a:lnTo>
                    <a:cubicBezTo>
                      <a:pt x="1124" y="136"/>
                      <a:pt x="893" y="1"/>
                      <a:pt x="66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Google Shape;478;p38">
                <a:extLst>
                  <a:ext uri="{FF2B5EF4-FFF2-40B4-BE49-F238E27FC236}">
                    <a16:creationId xmlns:a16="http://schemas.microsoft.com/office/drawing/2014/main" id="{07D28A29-3F9D-C03A-91E9-0A91FE0B1532}"/>
                  </a:ext>
                </a:extLst>
              </p:cNvPr>
              <p:cNvSpPr/>
              <p:nvPr/>
            </p:nvSpPr>
            <p:spPr>
              <a:xfrm>
                <a:off x="1052250" y="3840675"/>
                <a:ext cx="4158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8" y="1070"/>
                    </a:lnTo>
                    <a:lnTo>
                      <a:pt x="15506" y="42358"/>
                    </a:lnTo>
                    <a:cubicBezTo>
                      <a:pt x="15565" y="42616"/>
                      <a:pt x="15783" y="42794"/>
                      <a:pt x="16040" y="42794"/>
                    </a:cubicBezTo>
                    <a:cubicBezTo>
                      <a:pt x="16060" y="42804"/>
                      <a:pt x="16080" y="42809"/>
                      <a:pt x="16100" y="42809"/>
                    </a:cubicBezTo>
                    <a:cubicBezTo>
                      <a:pt x="16119" y="42809"/>
                      <a:pt x="16139" y="42804"/>
                      <a:pt x="16159" y="42794"/>
                    </a:cubicBezTo>
                    <a:cubicBezTo>
                      <a:pt x="16436" y="42735"/>
                      <a:pt x="16634" y="42457"/>
                      <a:pt x="16575" y="42160"/>
                    </a:cubicBezTo>
                    <a:lnTo>
                      <a:pt x="8179" y="436"/>
                    </a:lnTo>
                    <a:cubicBezTo>
                      <a:pt x="8119" y="179"/>
                      <a:pt x="7901" y="1"/>
                      <a:pt x="76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7" name="Google Shape;479;p38">
                <a:extLst>
                  <a:ext uri="{FF2B5EF4-FFF2-40B4-BE49-F238E27FC236}">
                    <a16:creationId xmlns:a16="http://schemas.microsoft.com/office/drawing/2014/main" id="{118177AC-6B53-1FDD-31F8-32B511EAC5B9}"/>
                  </a:ext>
                </a:extLst>
              </p:cNvPr>
              <p:cNvSpPr/>
              <p:nvPr/>
            </p:nvSpPr>
            <p:spPr>
              <a:xfrm>
                <a:off x="1003725" y="3826325"/>
                <a:ext cx="15152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199" extrusionOk="0">
                    <a:moveTo>
                      <a:pt x="298" y="0"/>
                    </a:moveTo>
                    <a:cubicBezTo>
                      <a:pt x="119" y="0"/>
                      <a:pt x="1" y="139"/>
                      <a:pt x="1" y="298"/>
                    </a:cubicBezTo>
                    <a:lnTo>
                      <a:pt x="1" y="1902"/>
                    </a:lnTo>
                    <a:cubicBezTo>
                      <a:pt x="1" y="2080"/>
                      <a:pt x="119" y="2199"/>
                      <a:pt x="298" y="2199"/>
                    </a:cubicBezTo>
                    <a:lnTo>
                      <a:pt x="5783" y="2199"/>
                    </a:lnTo>
                    <a:cubicBezTo>
                      <a:pt x="5941" y="2199"/>
                      <a:pt x="6060" y="2080"/>
                      <a:pt x="6060" y="1902"/>
                    </a:cubicBezTo>
                    <a:lnTo>
                      <a:pt x="6060" y="298"/>
                    </a:lnTo>
                    <a:cubicBezTo>
                      <a:pt x="6060" y="139"/>
                      <a:pt x="5941" y="0"/>
                      <a:pt x="578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8" name="Google Shape;480;p38">
                <a:extLst>
                  <a:ext uri="{FF2B5EF4-FFF2-40B4-BE49-F238E27FC236}">
                    <a16:creationId xmlns:a16="http://schemas.microsoft.com/office/drawing/2014/main" id="{68FE6A62-8333-C692-5112-4024BDB006EC}"/>
                  </a:ext>
                </a:extLst>
              </p:cNvPr>
              <p:cNvSpPr/>
              <p:nvPr/>
            </p:nvSpPr>
            <p:spPr>
              <a:xfrm>
                <a:off x="1254225" y="3811625"/>
                <a:ext cx="369350" cy="444000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17760" extrusionOk="0">
                    <a:moveTo>
                      <a:pt x="5912" y="0"/>
                    </a:moveTo>
                    <a:cubicBezTo>
                      <a:pt x="4883" y="0"/>
                      <a:pt x="3917" y="635"/>
                      <a:pt x="3545" y="1658"/>
                    </a:cubicBezTo>
                    <a:lnTo>
                      <a:pt x="3268" y="2391"/>
                    </a:lnTo>
                    <a:lnTo>
                      <a:pt x="3030" y="3123"/>
                    </a:lnTo>
                    <a:cubicBezTo>
                      <a:pt x="2852" y="3618"/>
                      <a:pt x="2674" y="4094"/>
                      <a:pt x="2516" y="4589"/>
                    </a:cubicBezTo>
                    <a:cubicBezTo>
                      <a:pt x="2179" y="5559"/>
                      <a:pt x="1842" y="6549"/>
                      <a:pt x="1525" y="7539"/>
                    </a:cubicBezTo>
                    <a:cubicBezTo>
                      <a:pt x="1228" y="8529"/>
                      <a:pt x="912" y="9539"/>
                      <a:pt x="654" y="10569"/>
                    </a:cubicBezTo>
                    <a:cubicBezTo>
                      <a:pt x="516" y="11084"/>
                      <a:pt x="377" y="11618"/>
                      <a:pt x="258" y="12173"/>
                    </a:cubicBezTo>
                    <a:cubicBezTo>
                      <a:pt x="199" y="12450"/>
                      <a:pt x="159" y="12747"/>
                      <a:pt x="100" y="13044"/>
                    </a:cubicBezTo>
                    <a:cubicBezTo>
                      <a:pt x="40" y="13381"/>
                      <a:pt x="20" y="13737"/>
                      <a:pt x="1" y="14074"/>
                    </a:cubicBezTo>
                    <a:lnTo>
                      <a:pt x="1" y="14391"/>
                    </a:lnTo>
                    <a:cubicBezTo>
                      <a:pt x="1" y="14510"/>
                      <a:pt x="1" y="14628"/>
                      <a:pt x="20" y="14787"/>
                    </a:cubicBezTo>
                    <a:cubicBezTo>
                      <a:pt x="40" y="14965"/>
                      <a:pt x="80" y="15163"/>
                      <a:pt x="120" y="15322"/>
                    </a:cubicBezTo>
                    <a:cubicBezTo>
                      <a:pt x="139" y="15381"/>
                      <a:pt x="139" y="15440"/>
                      <a:pt x="179" y="15520"/>
                    </a:cubicBezTo>
                    <a:cubicBezTo>
                      <a:pt x="199" y="15579"/>
                      <a:pt x="219" y="15638"/>
                      <a:pt x="258" y="15718"/>
                    </a:cubicBezTo>
                    <a:lnTo>
                      <a:pt x="298" y="15836"/>
                    </a:lnTo>
                    <a:lnTo>
                      <a:pt x="337" y="15896"/>
                    </a:lnTo>
                    <a:lnTo>
                      <a:pt x="357" y="15955"/>
                    </a:lnTo>
                    <a:lnTo>
                      <a:pt x="436" y="16094"/>
                    </a:lnTo>
                    <a:cubicBezTo>
                      <a:pt x="456" y="16133"/>
                      <a:pt x="496" y="16193"/>
                      <a:pt x="535" y="16232"/>
                    </a:cubicBezTo>
                    <a:cubicBezTo>
                      <a:pt x="615" y="16331"/>
                      <a:pt x="694" y="16430"/>
                      <a:pt x="773" y="16529"/>
                    </a:cubicBezTo>
                    <a:cubicBezTo>
                      <a:pt x="832" y="16589"/>
                      <a:pt x="892" y="16629"/>
                      <a:pt x="951" y="16688"/>
                    </a:cubicBezTo>
                    <a:lnTo>
                      <a:pt x="1030" y="16747"/>
                    </a:lnTo>
                    <a:lnTo>
                      <a:pt x="1050" y="16767"/>
                    </a:lnTo>
                    <a:lnTo>
                      <a:pt x="1209" y="16886"/>
                    </a:lnTo>
                    <a:cubicBezTo>
                      <a:pt x="1308" y="16965"/>
                      <a:pt x="1426" y="17044"/>
                      <a:pt x="1525" y="17104"/>
                    </a:cubicBezTo>
                    <a:cubicBezTo>
                      <a:pt x="1743" y="17223"/>
                      <a:pt x="1981" y="17341"/>
                      <a:pt x="2219" y="17440"/>
                    </a:cubicBezTo>
                    <a:cubicBezTo>
                      <a:pt x="2634" y="17599"/>
                      <a:pt x="3090" y="17698"/>
                      <a:pt x="3565" y="17737"/>
                    </a:cubicBezTo>
                    <a:cubicBezTo>
                      <a:pt x="3716" y="17753"/>
                      <a:pt x="3868" y="17759"/>
                      <a:pt x="4019" y="17759"/>
                    </a:cubicBezTo>
                    <a:cubicBezTo>
                      <a:pt x="4264" y="17759"/>
                      <a:pt x="4509" y="17742"/>
                      <a:pt x="4753" y="17718"/>
                    </a:cubicBezTo>
                    <a:cubicBezTo>
                      <a:pt x="5407" y="17638"/>
                      <a:pt x="6080" y="17480"/>
                      <a:pt x="6714" y="17262"/>
                    </a:cubicBezTo>
                    <a:cubicBezTo>
                      <a:pt x="7268" y="17064"/>
                      <a:pt x="7823" y="16827"/>
                      <a:pt x="8357" y="16569"/>
                    </a:cubicBezTo>
                    <a:cubicBezTo>
                      <a:pt x="9367" y="16054"/>
                      <a:pt x="10318" y="15480"/>
                      <a:pt x="11248" y="14846"/>
                    </a:cubicBezTo>
                    <a:cubicBezTo>
                      <a:pt x="11684" y="14549"/>
                      <a:pt x="12120" y="14232"/>
                      <a:pt x="12555" y="13916"/>
                    </a:cubicBezTo>
                    <a:cubicBezTo>
                      <a:pt x="12773" y="13737"/>
                      <a:pt x="12991" y="13579"/>
                      <a:pt x="13209" y="13421"/>
                    </a:cubicBezTo>
                    <a:lnTo>
                      <a:pt x="13526" y="13163"/>
                    </a:lnTo>
                    <a:lnTo>
                      <a:pt x="13684" y="13024"/>
                    </a:lnTo>
                    <a:lnTo>
                      <a:pt x="13862" y="12886"/>
                    </a:lnTo>
                    <a:lnTo>
                      <a:pt x="13823" y="12866"/>
                    </a:lnTo>
                    <a:cubicBezTo>
                      <a:pt x="14655" y="12133"/>
                      <a:pt x="14773" y="10886"/>
                      <a:pt x="14060" y="10014"/>
                    </a:cubicBezTo>
                    <a:cubicBezTo>
                      <a:pt x="13655" y="9516"/>
                      <a:pt x="13060" y="9255"/>
                      <a:pt x="12457" y="9255"/>
                    </a:cubicBezTo>
                    <a:cubicBezTo>
                      <a:pt x="12030" y="9255"/>
                      <a:pt x="11599" y="9387"/>
                      <a:pt x="11229" y="9658"/>
                    </a:cubicBezTo>
                    <a:lnTo>
                      <a:pt x="11169" y="9698"/>
                    </a:lnTo>
                    <a:lnTo>
                      <a:pt x="10932" y="9896"/>
                    </a:lnTo>
                    <a:lnTo>
                      <a:pt x="10635" y="10113"/>
                    </a:lnTo>
                    <a:cubicBezTo>
                      <a:pt x="10456" y="10252"/>
                      <a:pt x="10258" y="10391"/>
                      <a:pt x="10060" y="10529"/>
                    </a:cubicBezTo>
                    <a:cubicBezTo>
                      <a:pt x="9684" y="10807"/>
                      <a:pt x="9288" y="11064"/>
                      <a:pt x="8892" y="11321"/>
                    </a:cubicBezTo>
                    <a:cubicBezTo>
                      <a:pt x="8120" y="11817"/>
                      <a:pt x="7308" y="12252"/>
                      <a:pt x="6476" y="12628"/>
                    </a:cubicBezTo>
                    <a:cubicBezTo>
                      <a:pt x="6100" y="12807"/>
                      <a:pt x="5704" y="12945"/>
                      <a:pt x="5308" y="13084"/>
                    </a:cubicBezTo>
                    <a:cubicBezTo>
                      <a:pt x="5130" y="13143"/>
                      <a:pt x="4951" y="13183"/>
                      <a:pt x="4773" y="13222"/>
                    </a:cubicBezTo>
                    <a:lnTo>
                      <a:pt x="4773" y="13203"/>
                    </a:lnTo>
                    <a:cubicBezTo>
                      <a:pt x="4872" y="12767"/>
                      <a:pt x="5011" y="12312"/>
                      <a:pt x="5149" y="11856"/>
                    </a:cubicBezTo>
                    <a:cubicBezTo>
                      <a:pt x="5427" y="10925"/>
                      <a:pt x="5743" y="9995"/>
                      <a:pt x="6080" y="9064"/>
                    </a:cubicBezTo>
                    <a:cubicBezTo>
                      <a:pt x="6397" y="8133"/>
                      <a:pt x="6753" y="7203"/>
                      <a:pt x="7110" y="6272"/>
                    </a:cubicBezTo>
                    <a:cubicBezTo>
                      <a:pt x="7288" y="5816"/>
                      <a:pt x="7486" y="5361"/>
                      <a:pt x="7664" y="4886"/>
                    </a:cubicBezTo>
                    <a:lnTo>
                      <a:pt x="7941" y="4193"/>
                    </a:lnTo>
                    <a:lnTo>
                      <a:pt x="8219" y="3519"/>
                    </a:lnTo>
                    <a:lnTo>
                      <a:pt x="8239" y="3480"/>
                    </a:lnTo>
                    <a:cubicBezTo>
                      <a:pt x="8258" y="3440"/>
                      <a:pt x="8278" y="3420"/>
                      <a:pt x="8278" y="3381"/>
                    </a:cubicBezTo>
                    <a:cubicBezTo>
                      <a:pt x="8753" y="2074"/>
                      <a:pt x="8080" y="628"/>
                      <a:pt x="6773" y="153"/>
                    </a:cubicBezTo>
                    <a:cubicBezTo>
                      <a:pt x="6489" y="49"/>
                      <a:pt x="6198" y="0"/>
                      <a:pt x="5912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9" name="Google Shape;481;p38">
                <a:extLst>
                  <a:ext uri="{FF2B5EF4-FFF2-40B4-BE49-F238E27FC236}">
                    <a16:creationId xmlns:a16="http://schemas.microsoft.com/office/drawing/2014/main" id="{CE93D013-9DA4-FD21-9A4F-A922C4CF121B}"/>
                  </a:ext>
                </a:extLst>
              </p:cNvPr>
              <p:cNvSpPr/>
              <p:nvPr/>
            </p:nvSpPr>
            <p:spPr>
              <a:xfrm>
                <a:off x="1327000" y="4141275"/>
                <a:ext cx="475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26" extrusionOk="0">
                    <a:moveTo>
                      <a:pt x="1776" y="1"/>
                    </a:moveTo>
                    <a:cubicBezTo>
                      <a:pt x="1758" y="1"/>
                      <a:pt x="1740" y="6"/>
                      <a:pt x="1723" y="17"/>
                    </a:cubicBezTo>
                    <a:cubicBezTo>
                      <a:pt x="1149" y="254"/>
                      <a:pt x="575" y="551"/>
                      <a:pt x="60" y="928"/>
                    </a:cubicBezTo>
                    <a:cubicBezTo>
                      <a:pt x="20" y="967"/>
                      <a:pt x="1" y="1027"/>
                      <a:pt x="40" y="1086"/>
                    </a:cubicBezTo>
                    <a:cubicBezTo>
                      <a:pt x="60" y="1126"/>
                      <a:pt x="100" y="1126"/>
                      <a:pt x="139" y="1126"/>
                    </a:cubicBezTo>
                    <a:cubicBezTo>
                      <a:pt x="159" y="1126"/>
                      <a:pt x="179" y="1126"/>
                      <a:pt x="199" y="1106"/>
                    </a:cubicBezTo>
                    <a:cubicBezTo>
                      <a:pt x="714" y="749"/>
                      <a:pt x="1248" y="452"/>
                      <a:pt x="1822" y="215"/>
                    </a:cubicBezTo>
                    <a:cubicBezTo>
                      <a:pt x="1882" y="195"/>
                      <a:pt x="1902" y="135"/>
                      <a:pt x="1882" y="76"/>
                    </a:cubicBezTo>
                    <a:cubicBezTo>
                      <a:pt x="1868" y="33"/>
                      <a:pt x="1822" y="1"/>
                      <a:pt x="1776" y="1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Google Shape;482;p38">
                <a:extLst>
                  <a:ext uri="{FF2B5EF4-FFF2-40B4-BE49-F238E27FC236}">
                    <a16:creationId xmlns:a16="http://schemas.microsoft.com/office/drawing/2014/main" id="{B0A45E63-4985-831D-C8DE-53050480D3F5}"/>
                  </a:ext>
                </a:extLst>
              </p:cNvPr>
              <p:cNvSpPr/>
              <p:nvPr/>
            </p:nvSpPr>
            <p:spPr>
              <a:xfrm>
                <a:off x="1331600" y="4138300"/>
                <a:ext cx="40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69" extrusionOk="0">
                    <a:moveTo>
                      <a:pt x="758" y="0"/>
                    </a:moveTo>
                    <a:cubicBezTo>
                      <a:pt x="429" y="0"/>
                      <a:pt x="156" y="56"/>
                      <a:pt x="133" y="56"/>
                    </a:cubicBezTo>
                    <a:cubicBezTo>
                      <a:pt x="1" y="75"/>
                      <a:pt x="31" y="276"/>
                      <a:pt x="173" y="276"/>
                    </a:cubicBezTo>
                    <a:cubicBezTo>
                      <a:pt x="179" y="276"/>
                      <a:pt x="186" y="275"/>
                      <a:pt x="193" y="274"/>
                    </a:cubicBezTo>
                    <a:cubicBezTo>
                      <a:pt x="193" y="274"/>
                      <a:pt x="445" y="223"/>
                      <a:pt x="746" y="223"/>
                    </a:cubicBezTo>
                    <a:cubicBezTo>
                      <a:pt x="972" y="223"/>
                      <a:pt x="1225" y="252"/>
                      <a:pt x="1421" y="354"/>
                    </a:cubicBezTo>
                    <a:cubicBezTo>
                      <a:pt x="1431" y="363"/>
                      <a:pt x="1440" y="368"/>
                      <a:pt x="1450" y="368"/>
                    </a:cubicBezTo>
                    <a:cubicBezTo>
                      <a:pt x="1460" y="368"/>
                      <a:pt x="1470" y="363"/>
                      <a:pt x="1480" y="354"/>
                    </a:cubicBezTo>
                    <a:cubicBezTo>
                      <a:pt x="1491" y="359"/>
                      <a:pt x="1501" y="361"/>
                      <a:pt x="1512" y="361"/>
                    </a:cubicBezTo>
                    <a:cubicBezTo>
                      <a:pt x="1541" y="361"/>
                      <a:pt x="1570" y="343"/>
                      <a:pt x="1599" y="314"/>
                    </a:cubicBezTo>
                    <a:cubicBezTo>
                      <a:pt x="1619" y="254"/>
                      <a:pt x="1599" y="175"/>
                      <a:pt x="1539" y="155"/>
                    </a:cubicBezTo>
                    <a:cubicBezTo>
                      <a:pt x="1306" y="3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Google Shape;483;p38">
                <a:extLst>
                  <a:ext uri="{FF2B5EF4-FFF2-40B4-BE49-F238E27FC236}">
                    <a16:creationId xmlns:a16="http://schemas.microsoft.com/office/drawing/2014/main" id="{C68A7CE5-F713-9593-FFA7-564CBD77D778}"/>
                  </a:ext>
                </a:extLst>
              </p:cNvPr>
              <p:cNvSpPr/>
              <p:nvPr/>
            </p:nvSpPr>
            <p:spPr>
              <a:xfrm>
                <a:off x="1530975" y="3915100"/>
                <a:ext cx="151025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8300" extrusionOk="0">
                    <a:moveTo>
                      <a:pt x="4550" y="0"/>
                    </a:moveTo>
                    <a:cubicBezTo>
                      <a:pt x="4049" y="0"/>
                      <a:pt x="3258" y="1340"/>
                      <a:pt x="2258" y="2410"/>
                    </a:cubicBezTo>
                    <a:cubicBezTo>
                      <a:pt x="1525" y="3242"/>
                      <a:pt x="931" y="4153"/>
                      <a:pt x="436" y="5143"/>
                    </a:cubicBezTo>
                    <a:cubicBezTo>
                      <a:pt x="0" y="5955"/>
                      <a:pt x="119" y="6965"/>
                      <a:pt x="733" y="7658"/>
                    </a:cubicBezTo>
                    <a:cubicBezTo>
                      <a:pt x="1159" y="8132"/>
                      <a:pt x="1680" y="8299"/>
                      <a:pt x="2173" y="8299"/>
                    </a:cubicBezTo>
                    <a:cubicBezTo>
                      <a:pt x="2688" y="8299"/>
                      <a:pt x="3172" y="8117"/>
                      <a:pt x="3486" y="7915"/>
                    </a:cubicBezTo>
                    <a:cubicBezTo>
                      <a:pt x="4317" y="7400"/>
                      <a:pt x="4317" y="6786"/>
                      <a:pt x="4693" y="5776"/>
                    </a:cubicBezTo>
                    <a:cubicBezTo>
                      <a:pt x="5090" y="4707"/>
                      <a:pt x="5545" y="4608"/>
                      <a:pt x="5585" y="4153"/>
                    </a:cubicBezTo>
                    <a:cubicBezTo>
                      <a:pt x="5629" y="3823"/>
                      <a:pt x="5459" y="3749"/>
                      <a:pt x="5299" y="3749"/>
                    </a:cubicBezTo>
                    <a:cubicBezTo>
                      <a:pt x="5171" y="3749"/>
                      <a:pt x="5050" y="3796"/>
                      <a:pt x="5050" y="3796"/>
                    </a:cubicBezTo>
                    <a:cubicBezTo>
                      <a:pt x="5406" y="3301"/>
                      <a:pt x="5109" y="2984"/>
                      <a:pt x="4951" y="2885"/>
                    </a:cubicBezTo>
                    <a:cubicBezTo>
                      <a:pt x="4915" y="2865"/>
                      <a:pt x="4872" y="2857"/>
                      <a:pt x="4827" y="2857"/>
                    </a:cubicBezTo>
                    <a:cubicBezTo>
                      <a:pt x="4600" y="2857"/>
                      <a:pt x="4297" y="3064"/>
                      <a:pt x="4297" y="3064"/>
                    </a:cubicBezTo>
                    <a:cubicBezTo>
                      <a:pt x="4931" y="2271"/>
                      <a:pt x="6040" y="1083"/>
                      <a:pt x="5783" y="707"/>
                    </a:cubicBezTo>
                    <a:cubicBezTo>
                      <a:pt x="5726" y="618"/>
                      <a:pt x="5649" y="579"/>
                      <a:pt x="5557" y="579"/>
                    </a:cubicBezTo>
                    <a:cubicBezTo>
                      <a:pt x="4919" y="579"/>
                      <a:pt x="3585" y="2489"/>
                      <a:pt x="3585" y="2489"/>
                    </a:cubicBezTo>
                    <a:cubicBezTo>
                      <a:pt x="3941" y="1717"/>
                      <a:pt x="5090" y="469"/>
                      <a:pt x="4753" y="93"/>
                    </a:cubicBezTo>
                    <a:cubicBezTo>
                      <a:pt x="4692" y="29"/>
                      <a:pt x="4624" y="0"/>
                      <a:pt x="4550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Google Shape;484;p38">
                <a:extLst>
                  <a:ext uri="{FF2B5EF4-FFF2-40B4-BE49-F238E27FC236}">
                    <a16:creationId xmlns:a16="http://schemas.microsoft.com/office/drawing/2014/main" id="{9CFFD011-0092-2D13-7420-BCE3077C2555}"/>
                  </a:ext>
                </a:extLst>
              </p:cNvPr>
              <p:cNvSpPr/>
              <p:nvPr/>
            </p:nvSpPr>
            <p:spPr>
              <a:xfrm>
                <a:off x="1536425" y="3982075"/>
                <a:ext cx="6537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3316" extrusionOk="0">
                    <a:moveTo>
                      <a:pt x="2069" y="0"/>
                    </a:moveTo>
                    <a:cubicBezTo>
                      <a:pt x="1754" y="0"/>
                      <a:pt x="1436" y="84"/>
                      <a:pt x="1149" y="246"/>
                    </a:cubicBezTo>
                    <a:cubicBezTo>
                      <a:pt x="357" y="682"/>
                      <a:pt x="0" y="3315"/>
                      <a:pt x="0" y="3315"/>
                    </a:cubicBezTo>
                    <a:lnTo>
                      <a:pt x="2614" y="87"/>
                    </a:lnTo>
                    <a:cubicBezTo>
                      <a:pt x="2438" y="29"/>
                      <a:pt x="2254" y="0"/>
                      <a:pt x="2069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Google Shape;485;p38">
                <a:extLst>
                  <a:ext uri="{FF2B5EF4-FFF2-40B4-BE49-F238E27FC236}">
                    <a16:creationId xmlns:a16="http://schemas.microsoft.com/office/drawing/2014/main" id="{35167949-6767-22F8-916B-705F96306CF1}"/>
                  </a:ext>
                </a:extLst>
              </p:cNvPr>
              <p:cNvSpPr/>
              <p:nvPr/>
            </p:nvSpPr>
            <p:spPr>
              <a:xfrm>
                <a:off x="1516125" y="4053550"/>
                <a:ext cx="84175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883" extrusionOk="0">
                    <a:moveTo>
                      <a:pt x="753" y="1"/>
                    </a:moveTo>
                    <a:cubicBezTo>
                      <a:pt x="416" y="100"/>
                      <a:pt x="139" y="337"/>
                      <a:pt x="0" y="654"/>
                    </a:cubicBezTo>
                    <a:cubicBezTo>
                      <a:pt x="0" y="654"/>
                      <a:pt x="990" y="2793"/>
                      <a:pt x="2535" y="3882"/>
                    </a:cubicBezTo>
                    <a:cubicBezTo>
                      <a:pt x="2891" y="3783"/>
                      <a:pt x="3188" y="3585"/>
                      <a:pt x="3367" y="3288"/>
                    </a:cubicBezTo>
                    <a:cubicBezTo>
                      <a:pt x="2238" y="2417"/>
                      <a:pt x="1347" y="1288"/>
                      <a:pt x="75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Google Shape;486;p38">
                <a:extLst>
                  <a:ext uri="{FF2B5EF4-FFF2-40B4-BE49-F238E27FC236}">
                    <a16:creationId xmlns:a16="http://schemas.microsoft.com/office/drawing/2014/main" id="{E592FCD3-584D-E2B4-08A2-11E28D27059B}"/>
                  </a:ext>
                </a:extLst>
              </p:cNvPr>
              <p:cNvSpPr/>
              <p:nvPr/>
            </p:nvSpPr>
            <p:spPr>
              <a:xfrm>
                <a:off x="1498800" y="4054600"/>
                <a:ext cx="673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35" extrusionOk="0">
                    <a:moveTo>
                      <a:pt x="1656" y="1"/>
                    </a:moveTo>
                    <a:cubicBezTo>
                      <a:pt x="1353" y="1"/>
                      <a:pt x="1019" y="120"/>
                      <a:pt x="733" y="355"/>
                    </a:cubicBezTo>
                    <a:cubicBezTo>
                      <a:pt x="178" y="791"/>
                      <a:pt x="0" y="1503"/>
                      <a:pt x="337" y="1919"/>
                    </a:cubicBezTo>
                    <a:cubicBezTo>
                      <a:pt x="499" y="2130"/>
                      <a:pt x="755" y="2234"/>
                      <a:pt x="1038" y="2234"/>
                    </a:cubicBezTo>
                    <a:cubicBezTo>
                      <a:pt x="1340" y="2234"/>
                      <a:pt x="1674" y="2115"/>
                      <a:pt x="1961" y="1880"/>
                    </a:cubicBezTo>
                    <a:cubicBezTo>
                      <a:pt x="2515" y="1444"/>
                      <a:pt x="2693" y="731"/>
                      <a:pt x="2357" y="315"/>
                    </a:cubicBezTo>
                    <a:cubicBezTo>
                      <a:pt x="2194" y="105"/>
                      <a:pt x="1939" y="1"/>
                      <a:pt x="165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Google Shape;487;p38">
                <a:extLst>
                  <a:ext uri="{FF2B5EF4-FFF2-40B4-BE49-F238E27FC236}">
                    <a16:creationId xmlns:a16="http://schemas.microsoft.com/office/drawing/2014/main" id="{87261941-5C86-402D-3DD8-069A9DC1B19E}"/>
                  </a:ext>
                </a:extLst>
              </p:cNvPr>
              <p:cNvSpPr/>
              <p:nvPr/>
            </p:nvSpPr>
            <p:spPr>
              <a:xfrm>
                <a:off x="1508200" y="4062650"/>
                <a:ext cx="485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91" extrusionOk="0">
                    <a:moveTo>
                      <a:pt x="1202" y="0"/>
                    </a:moveTo>
                    <a:cubicBezTo>
                      <a:pt x="983" y="0"/>
                      <a:pt x="743" y="85"/>
                      <a:pt x="535" y="251"/>
                    </a:cubicBezTo>
                    <a:cubicBezTo>
                      <a:pt x="139" y="568"/>
                      <a:pt x="0" y="1063"/>
                      <a:pt x="238" y="1379"/>
                    </a:cubicBezTo>
                    <a:cubicBezTo>
                      <a:pt x="360" y="1521"/>
                      <a:pt x="541" y="1590"/>
                      <a:pt x="740" y="1590"/>
                    </a:cubicBezTo>
                    <a:cubicBezTo>
                      <a:pt x="958" y="1590"/>
                      <a:pt x="1199" y="1506"/>
                      <a:pt x="1406" y="1340"/>
                    </a:cubicBezTo>
                    <a:cubicBezTo>
                      <a:pt x="1822" y="1023"/>
                      <a:pt x="1941" y="528"/>
                      <a:pt x="1703" y="211"/>
                    </a:cubicBezTo>
                    <a:cubicBezTo>
                      <a:pt x="1581" y="70"/>
                      <a:pt x="1400" y="0"/>
                      <a:pt x="1202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Google Shape;488;p38">
                <a:extLst>
                  <a:ext uri="{FF2B5EF4-FFF2-40B4-BE49-F238E27FC236}">
                    <a16:creationId xmlns:a16="http://schemas.microsoft.com/office/drawing/2014/main" id="{E909827B-A1DD-24D9-0F90-491F754F2531}"/>
                  </a:ext>
                </a:extLst>
              </p:cNvPr>
              <p:cNvSpPr/>
              <p:nvPr/>
            </p:nvSpPr>
            <p:spPr>
              <a:xfrm>
                <a:off x="1277500" y="378960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4902" y="0"/>
                    </a:moveTo>
                    <a:cubicBezTo>
                      <a:pt x="4286" y="0"/>
                      <a:pt x="3668" y="194"/>
                      <a:pt x="3149" y="578"/>
                    </a:cubicBezTo>
                    <a:cubicBezTo>
                      <a:pt x="3109" y="618"/>
                      <a:pt x="3050" y="658"/>
                      <a:pt x="3010" y="697"/>
                    </a:cubicBezTo>
                    <a:lnTo>
                      <a:pt x="2971" y="737"/>
                    </a:lnTo>
                    <a:cubicBezTo>
                      <a:pt x="2634" y="1014"/>
                      <a:pt x="2337" y="1351"/>
                      <a:pt x="2099" y="1727"/>
                    </a:cubicBezTo>
                    <a:lnTo>
                      <a:pt x="2000" y="1885"/>
                    </a:lnTo>
                    <a:cubicBezTo>
                      <a:pt x="1763" y="2341"/>
                      <a:pt x="1565" y="2816"/>
                      <a:pt x="1406" y="3331"/>
                    </a:cubicBezTo>
                    <a:cubicBezTo>
                      <a:pt x="1010" y="4618"/>
                      <a:pt x="733" y="5569"/>
                      <a:pt x="515" y="6281"/>
                    </a:cubicBezTo>
                    <a:lnTo>
                      <a:pt x="476" y="6460"/>
                    </a:lnTo>
                    <a:cubicBezTo>
                      <a:pt x="258" y="7133"/>
                      <a:pt x="99" y="7826"/>
                      <a:pt x="0" y="8539"/>
                    </a:cubicBezTo>
                    <a:lnTo>
                      <a:pt x="1347" y="8836"/>
                    </a:lnTo>
                    <a:lnTo>
                      <a:pt x="1505" y="8876"/>
                    </a:lnTo>
                    <a:lnTo>
                      <a:pt x="4397" y="9509"/>
                    </a:lnTo>
                    <a:lnTo>
                      <a:pt x="4515" y="9529"/>
                    </a:lnTo>
                    <a:lnTo>
                      <a:pt x="6139" y="9886"/>
                    </a:lnTo>
                    <a:cubicBezTo>
                      <a:pt x="6139" y="9886"/>
                      <a:pt x="6357" y="9371"/>
                      <a:pt x="6634" y="8598"/>
                    </a:cubicBezTo>
                    <a:lnTo>
                      <a:pt x="6694" y="8400"/>
                    </a:lnTo>
                    <a:cubicBezTo>
                      <a:pt x="7169" y="7034"/>
                      <a:pt x="7525" y="5628"/>
                      <a:pt x="7763" y="4202"/>
                    </a:cubicBezTo>
                    <a:lnTo>
                      <a:pt x="7763" y="4103"/>
                    </a:lnTo>
                    <a:cubicBezTo>
                      <a:pt x="7842" y="3509"/>
                      <a:pt x="7842" y="2895"/>
                      <a:pt x="7743" y="2301"/>
                    </a:cubicBezTo>
                    <a:cubicBezTo>
                      <a:pt x="7644" y="1806"/>
                      <a:pt x="7407" y="1331"/>
                      <a:pt x="7050" y="955"/>
                    </a:cubicBezTo>
                    <a:cubicBezTo>
                      <a:pt x="6991" y="875"/>
                      <a:pt x="6911" y="796"/>
                      <a:pt x="6852" y="737"/>
                    </a:cubicBezTo>
                    <a:cubicBezTo>
                      <a:pt x="6733" y="638"/>
                      <a:pt x="6614" y="559"/>
                      <a:pt x="6496" y="479"/>
                    </a:cubicBezTo>
                    <a:cubicBezTo>
                      <a:pt x="6016" y="159"/>
                      <a:pt x="5459" y="0"/>
                      <a:pt x="490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Google Shape;489;p38">
                <a:extLst>
                  <a:ext uri="{FF2B5EF4-FFF2-40B4-BE49-F238E27FC236}">
                    <a16:creationId xmlns:a16="http://schemas.microsoft.com/office/drawing/2014/main" id="{6964E6EF-5CE3-AB68-C7E1-17DE25A3B6D8}"/>
                  </a:ext>
                </a:extLst>
              </p:cNvPr>
              <p:cNvSpPr/>
              <p:nvPr/>
            </p:nvSpPr>
            <p:spPr>
              <a:xfrm>
                <a:off x="633425" y="3333225"/>
                <a:ext cx="416875" cy="514900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20596" extrusionOk="0">
                    <a:moveTo>
                      <a:pt x="4793" y="14635"/>
                    </a:moveTo>
                    <a:cubicBezTo>
                      <a:pt x="4832" y="14655"/>
                      <a:pt x="4852" y="14655"/>
                      <a:pt x="4892" y="14675"/>
                    </a:cubicBezTo>
                    <a:cubicBezTo>
                      <a:pt x="4931" y="14691"/>
                      <a:pt x="4970" y="14710"/>
                      <a:pt x="5010" y="14732"/>
                    </a:cubicBezTo>
                    <a:lnTo>
                      <a:pt x="5010" y="14732"/>
                    </a:lnTo>
                    <a:lnTo>
                      <a:pt x="4911" y="14695"/>
                    </a:lnTo>
                    <a:lnTo>
                      <a:pt x="4832" y="14655"/>
                    </a:lnTo>
                    <a:lnTo>
                      <a:pt x="4793" y="14635"/>
                    </a:lnTo>
                    <a:close/>
                    <a:moveTo>
                      <a:pt x="3255" y="1"/>
                    </a:moveTo>
                    <a:cubicBezTo>
                      <a:pt x="1925" y="1"/>
                      <a:pt x="779" y="982"/>
                      <a:pt x="614" y="2318"/>
                    </a:cubicBezTo>
                    <a:lnTo>
                      <a:pt x="575" y="2536"/>
                    </a:lnTo>
                    <a:lnTo>
                      <a:pt x="555" y="2754"/>
                    </a:lnTo>
                    <a:lnTo>
                      <a:pt x="495" y="3170"/>
                    </a:lnTo>
                    <a:cubicBezTo>
                      <a:pt x="456" y="3447"/>
                      <a:pt x="436" y="3724"/>
                      <a:pt x="396" y="4001"/>
                    </a:cubicBezTo>
                    <a:cubicBezTo>
                      <a:pt x="337" y="4556"/>
                      <a:pt x="278" y="5090"/>
                      <a:pt x="238" y="5645"/>
                    </a:cubicBezTo>
                    <a:cubicBezTo>
                      <a:pt x="179" y="6199"/>
                      <a:pt x="139" y="6754"/>
                      <a:pt x="99" y="7308"/>
                    </a:cubicBezTo>
                    <a:cubicBezTo>
                      <a:pt x="80" y="7586"/>
                      <a:pt x="80" y="7883"/>
                      <a:pt x="60" y="8160"/>
                    </a:cubicBezTo>
                    <a:cubicBezTo>
                      <a:pt x="40" y="8437"/>
                      <a:pt x="40" y="8714"/>
                      <a:pt x="20" y="8992"/>
                    </a:cubicBezTo>
                    <a:cubicBezTo>
                      <a:pt x="0" y="9546"/>
                      <a:pt x="0" y="10120"/>
                      <a:pt x="0" y="10695"/>
                    </a:cubicBezTo>
                    <a:cubicBezTo>
                      <a:pt x="0" y="11269"/>
                      <a:pt x="0" y="11843"/>
                      <a:pt x="40" y="12417"/>
                    </a:cubicBezTo>
                    <a:cubicBezTo>
                      <a:pt x="60" y="13011"/>
                      <a:pt x="99" y="13606"/>
                      <a:pt x="179" y="14219"/>
                    </a:cubicBezTo>
                    <a:cubicBezTo>
                      <a:pt x="218" y="14536"/>
                      <a:pt x="278" y="14853"/>
                      <a:pt x="337" y="15190"/>
                    </a:cubicBezTo>
                    <a:cubicBezTo>
                      <a:pt x="396" y="15546"/>
                      <a:pt x="495" y="15883"/>
                      <a:pt x="594" y="16239"/>
                    </a:cubicBezTo>
                    <a:cubicBezTo>
                      <a:pt x="654" y="16417"/>
                      <a:pt x="713" y="16615"/>
                      <a:pt x="792" y="16814"/>
                    </a:cubicBezTo>
                    <a:cubicBezTo>
                      <a:pt x="891" y="17051"/>
                      <a:pt x="990" y="17269"/>
                      <a:pt x="1109" y="17487"/>
                    </a:cubicBezTo>
                    <a:cubicBezTo>
                      <a:pt x="1268" y="17764"/>
                      <a:pt x="1446" y="18021"/>
                      <a:pt x="1664" y="18279"/>
                    </a:cubicBezTo>
                    <a:cubicBezTo>
                      <a:pt x="1802" y="18418"/>
                      <a:pt x="1961" y="18576"/>
                      <a:pt x="2139" y="18695"/>
                    </a:cubicBezTo>
                    <a:cubicBezTo>
                      <a:pt x="2337" y="18853"/>
                      <a:pt x="2535" y="18992"/>
                      <a:pt x="2773" y="19091"/>
                    </a:cubicBezTo>
                    <a:cubicBezTo>
                      <a:pt x="2832" y="19130"/>
                      <a:pt x="2892" y="19150"/>
                      <a:pt x="2951" y="19170"/>
                    </a:cubicBezTo>
                    <a:lnTo>
                      <a:pt x="3010" y="19190"/>
                    </a:lnTo>
                    <a:lnTo>
                      <a:pt x="3129" y="19229"/>
                    </a:lnTo>
                    <a:lnTo>
                      <a:pt x="3347" y="19309"/>
                    </a:lnTo>
                    <a:cubicBezTo>
                      <a:pt x="3486" y="19368"/>
                      <a:pt x="3644" y="19408"/>
                      <a:pt x="3783" y="19467"/>
                    </a:cubicBezTo>
                    <a:lnTo>
                      <a:pt x="4000" y="19526"/>
                    </a:lnTo>
                    <a:lnTo>
                      <a:pt x="4218" y="19586"/>
                    </a:lnTo>
                    <a:cubicBezTo>
                      <a:pt x="4377" y="19625"/>
                      <a:pt x="4515" y="19685"/>
                      <a:pt x="4654" y="19724"/>
                    </a:cubicBezTo>
                    <a:lnTo>
                      <a:pt x="5090" y="19824"/>
                    </a:lnTo>
                    <a:lnTo>
                      <a:pt x="5545" y="19923"/>
                    </a:lnTo>
                    <a:cubicBezTo>
                      <a:pt x="5822" y="20002"/>
                      <a:pt x="6119" y="20061"/>
                      <a:pt x="6397" y="20101"/>
                    </a:cubicBezTo>
                    <a:cubicBezTo>
                      <a:pt x="6991" y="20220"/>
                      <a:pt x="7565" y="20299"/>
                      <a:pt x="8139" y="20358"/>
                    </a:cubicBezTo>
                    <a:cubicBezTo>
                      <a:pt x="8713" y="20437"/>
                      <a:pt x="9288" y="20477"/>
                      <a:pt x="9862" y="20517"/>
                    </a:cubicBezTo>
                    <a:cubicBezTo>
                      <a:pt x="10436" y="20556"/>
                      <a:pt x="10991" y="20576"/>
                      <a:pt x="11565" y="20596"/>
                    </a:cubicBezTo>
                    <a:cubicBezTo>
                      <a:pt x="12119" y="20596"/>
                      <a:pt x="12694" y="20596"/>
                      <a:pt x="13268" y="20576"/>
                    </a:cubicBezTo>
                    <a:cubicBezTo>
                      <a:pt x="13545" y="20576"/>
                      <a:pt x="13823" y="20556"/>
                      <a:pt x="14120" y="20536"/>
                    </a:cubicBezTo>
                    <a:lnTo>
                      <a:pt x="14535" y="20497"/>
                    </a:lnTo>
                    <a:lnTo>
                      <a:pt x="14753" y="20477"/>
                    </a:lnTo>
                    <a:lnTo>
                      <a:pt x="15011" y="20457"/>
                    </a:lnTo>
                    <a:cubicBezTo>
                      <a:pt x="15941" y="20358"/>
                      <a:pt x="16674" y="19566"/>
                      <a:pt x="16674" y="18635"/>
                    </a:cubicBezTo>
                    <a:cubicBezTo>
                      <a:pt x="16674" y="17685"/>
                      <a:pt x="15941" y="16893"/>
                      <a:pt x="15011" y="16794"/>
                    </a:cubicBezTo>
                    <a:lnTo>
                      <a:pt x="14912" y="16794"/>
                    </a:lnTo>
                    <a:lnTo>
                      <a:pt x="14179" y="16734"/>
                    </a:lnTo>
                    <a:cubicBezTo>
                      <a:pt x="13922" y="16695"/>
                      <a:pt x="13664" y="16675"/>
                      <a:pt x="13407" y="16635"/>
                    </a:cubicBezTo>
                    <a:cubicBezTo>
                      <a:pt x="12892" y="16596"/>
                      <a:pt x="12397" y="16516"/>
                      <a:pt x="11882" y="16457"/>
                    </a:cubicBezTo>
                    <a:cubicBezTo>
                      <a:pt x="11367" y="16378"/>
                      <a:pt x="10872" y="16299"/>
                      <a:pt x="10377" y="16200"/>
                    </a:cubicBezTo>
                    <a:cubicBezTo>
                      <a:pt x="9862" y="16101"/>
                      <a:pt x="9387" y="16021"/>
                      <a:pt x="8892" y="15903"/>
                    </a:cubicBezTo>
                    <a:cubicBezTo>
                      <a:pt x="7921" y="15705"/>
                      <a:pt x="6971" y="15447"/>
                      <a:pt x="6060" y="15130"/>
                    </a:cubicBezTo>
                    <a:cubicBezTo>
                      <a:pt x="5941" y="15091"/>
                      <a:pt x="5822" y="15051"/>
                      <a:pt x="5723" y="15011"/>
                    </a:cubicBezTo>
                    <a:lnTo>
                      <a:pt x="5545" y="14952"/>
                    </a:lnTo>
                    <a:lnTo>
                      <a:pt x="5415" y="14903"/>
                    </a:lnTo>
                    <a:lnTo>
                      <a:pt x="5415" y="14903"/>
                    </a:lnTo>
                    <a:cubicBezTo>
                      <a:pt x="5413" y="14893"/>
                      <a:pt x="5410" y="14883"/>
                      <a:pt x="5406" y="14873"/>
                    </a:cubicBezTo>
                    <a:cubicBezTo>
                      <a:pt x="5367" y="14695"/>
                      <a:pt x="5327" y="14516"/>
                      <a:pt x="5307" y="14338"/>
                    </a:cubicBezTo>
                    <a:cubicBezTo>
                      <a:pt x="5288" y="14140"/>
                      <a:pt x="5268" y="13922"/>
                      <a:pt x="5248" y="13705"/>
                    </a:cubicBezTo>
                    <a:cubicBezTo>
                      <a:pt x="5228" y="13249"/>
                      <a:pt x="5208" y="12774"/>
                      <a:pt x="5208" y="12279"/>
                    </a:cubicBezTo>
                    <a:cubicBezTo>
                      <a:pt x="5208" y="11784"/>
                      <a:pt x="5208" y="11289"/>
                      <a:pt x="5228" y="10774"/>
                    </a:cubicBezTo>
                    <a:cubicBezTo>
                      <a:pt x="5248" y="10259"/>
                      <a:pt x="5268" y="9764"/>
                      <a:pt x="5307" y="9249"/>
                    </a:cubicBezTo>
                    <a:cubicBezTo>
                      <a:pt x="5327" y="8734"/>
                      <a:pt x="5367" y="8219"/>
                      <a:pt x="5406" y="7685"/>
                    </a:cubicBezTo>
                    <a:cubicBezTo>
                      <a:pt x="5446" y="7170"/>
                      <a:pt x="5505" y="6655"/>
                      <a:pt x="5545" y="6140"/>
                    </a:cubicBezTo>
                    <a:cubicBezTo>
                      <a:pt x="5604" y="5625"/>
                      <a:pt x="5664" y="5090"/>
                      <a:pt x="5703" y="4576"/>
                    </a:cubicBezTo>
                    <a:lnTo>
                      <a:pt x="5882" y="3031"/>
                    </a:lnTo>
                    <a:lnTo>
                      <a:pt x="5882" y="2991"/>
                    </a:lnTo>
                    <a:cubicBezTo>
                      <a:pt x="6060" y="1546"/>
                      <a:pt x="5030" y="219"/>
                      <a:pt x="3585" y="21"/>
                    </a:cubicBezTo>
                    <a:cubicBezTo>
                      <a:pt x="3474" y="8"/>
                      <a:pt x="3364" y="1"/>
                      <a:pt x="32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Google Shape;490;p38">
                <a:extLst>
                  <a:ext uri="{FF2B5EF4-FFF2-40B4-BE49-F238E27FC236}">
                    <a16:creationId xmlns:a16="http://schemas.microsoft.com/office/drawing/2014/main" id="{A5FD7634-5495-E40B-DFB3-AC1075EC4CF9}"/>
                  </a:ext>
                </a:extLst>
              </p:cNvPr>
              <p:cNvSpPr/>
              <p:nvPr/>
            </p:nvSpPr>
            <p:spPr>
              <a:xfrm>
                <a:off x="662125" y="3773250"/>
                <a:ext cx="723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005" extrusionOk="0">
                    <a:moveTo>
                      <a:pt x="444" y="1"/>
                    </a:moveTo>
                    <a:cubicBezTo>
                      <a:pt x="304" y="1"/>
                      <a:pt x="157" y="8"/>
                      <a:pt x="1" y="24"/>
                    </a:cubicBezTo>
                    <a:cubicBezTo>
                      <a:pt x="536" y="1153"/>
                      <a:pt x="1645" y="1906"/>
                      <a:pt x="2892" y="2005"/>
                    </a:cubicBezTo>
                    <a:cubicBezTo>
                      <a:pt x="2892" y="2005"/>
                      <a:pt x="2716" y="1"/>
                      <a:pt x="4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oogle Shape;491;p38">
                <a:extLst>
                  <a:ext uri="{FF2B5EF4-FFF2-40B4-BE49-F238E27FC236}">
                    <a16:creationId xmlns:a16="http://schemas.microsoft.com/office/drawing/2014/main" id="{A47F40D1-C09E-24A9-B674-EE3B76F52775}"/>
                  </a:ext>
                </a:extLst>
              </p:cNvPr>
              <p:cNvSpPr/>
              <p:nvPr/>
            </p:nvSpPr>
            <p:spPr>
              <a:xfrm>
                <a:off x="750250" y="3463450"/>
                <a:ext cx="255975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0239" h="11724" extrusionOk="0">
                    <a:moveTo>
                      <a:pt x="595" y="0"/>
                    </a:moveTo>
                    <a:cubicBezTo>
                      <a:pt x="516" y="0"/>
                      <a:pt x="456" y="40"/>
                      <a:pt x="436" y="119"/>
                    </a:cubicBezTo>
                    <a:cubicBezTo>
                      <a:pt x="1" y="3149"/>
                      <a:pt x="278" y="9802"/>
                      <a:pt x="278" y="9862"/>
                    </a:cubicBezTo>
                    <a:cubicBezTo>
                      <a:pt x="278" y="9902"/>
                      <a:pt x="318" y="9961"/>
                      <a:pt x="377" y="9981"/>
                    </a:cubicBezTo>
                    <a:cubicBezTo>
                      <a:pt x="1743" y="10476"/>
                      <a:pt x="9268" y="11624"/>
                      <a:pt x="10021" y="11704"/>
                    </a:cubicBezTo>
                    <a:lnTo>
                      <a:pt x="10041" y="11723"/>
                    </a:lnTo>
                    <a:cubicBezTo>
                      <a:pt x="10232" y="11723"/>
                      <a:pt x="10238" y="11445"/>
                      <a:pt x="10059" y="11445"/>
                    </a:cubicBezTo>
                    <a:cubicBezTo>
                      <a:pt x="10053" y="11445"/>
                      <a:pt x="10047" y="11445"/>
                      <a:pt x="10041" y="11446"/>
                    </a:cubicBezTo>
                    <a:cubicBezTo>
                      <a:pt x="9308" y="11347"/>
                      <a:pt x="2080" y="10238"/>
                      <a:pt x="535" y="9743"/>
                    </a:cubicBezTo>
                    <a:cubicBezTo>
                      <a:pt x="516" y="8911"/>
                      <a:pt x="298" y="2971"/>
                      <a:pt x="714" y="159"/>
                    </a:cubicBezTo>
                    <a:cubicBezTo>
                      <a:pt x="733" y="79"/>
                      <a:pt x="674" y="20"/>
                      <a:pt x="59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Google Shape;492;p38">
                <a:extLst>
                  <a:ext uri="{FF2B5EF4-FFF2-40B4-BE49-F238E27FC236}">
                    <a16:creationId xmlns:a16="http://schemas.microsoft.com/office/drawing/2014/main" id="{C31DABA8-EA3C-7FA9-B61A-12A7D62C1AAE}"/>
                  </a:ext>
                </a:extLst>
              </p:cNvPr>
              <p:cNvSpPr/>
              <p:nvPr/>
            </p:nvSpPr>
            <p:spPr>
              <a:xfrm>
                <a:off x="758175" y="3481025"/>
                <a:ext cx="30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99" extrusionOk="0">
                    <a:moveTo>
                      <a:pt x="1063" y="0"/>
                    </a:moveTo>
                    <a:cubicBezTo>
                      <a:pt x="1025" y="0"/>
                      <a:pt x="991" y="10"/>
                      <a:pt x="971" y="30"/>
                    </a:cubicBezTo>
                    <a:lnTo>
                      <a:pt x="60" y="961"/>
                    </a:lnTo>
                    <a:cubicBezTo>
                      <a:pt x="1" y="1020"/>
                      <a:pt x="1" y="1099"/>
                      <a:pt x="60" y="1159"/>
                    </a:cubicBezTo>
                    <a:cubicBezTo>
                      <a:pt x="80" y="1178"/>
                      <a:pt x="119" y="1198"/>
                      <a:pt x="179" y="1198"/>
                    </a:cubicBezTo>
                    <a:cubicBezTo>
                      <a:pt x="199" y="1198"/>
                      <a:pt x="238" y="1178"/>
                      <a:pt x="258" y="1159"/>
                    </a:cubicBezTo>
                    <a:lnTo>
                      <a:pt x="1169" y="248"/>
                    </a:lnTo>
                    <a:cubicBezTo>
                      <a:pt x="1209" y="188"/>
                      <a:pt x="1209" y="89"/>
                      <a:pt x="1169" y="30"/>
                    </a:cubicBezTo>
                    <a:cubicBezTo>
                      <a:pt x="1139" y="10"/>
                      <a:pt x="1100" y="0"/>
                      <a:pt x="1063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Google Shape;493;p38">
                <a:extLst>
                  <a:ext uri="{FF2B5EF4-FFF2-40B4-BE49-F238E27FC236}">
                    <a16:creationId xmlns:a16="http://schemas.microsoft.com/office/drawing/2014/main" id="{54F27A3C-409F-692B-0D79-F380553CFB8E}"/>
                  </a:ext>
                </a:extLst>
              </p:cNvPr>
              <p:cNvSpPr/>
              <p:nvPr/>
            </p:nvSpPr>
            <p:spPr>
              <a:xfrm>
                <a:off x="991350" y="3764925"/>
                <a:ext cx="1985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10" extrusionOk="0">
                    <a:moveTo>
                      <a:pt x="1882" y="1"/>
                    </a:moveTo>
                    <a:cubicBezTo>
                      <a:pt x="575" y="199"/>
                      <a:pt x="1" y="2417"/>
                      <a:pt x="1" y="2417"/>
                    </a:cubicBezTo>
                    <a:lnTo>
                      <a:pt x="1862" y="4120"/>
                    </a:lnTo>
                    <a:cubicBezTo>
                      <a:pt x="1862" y="4120"/>
                      <a:pt x="3110" y="5387"/>
                      <a:pt x="3506" y="5407"/>
                    </a:cubicBezTo>
                    <a:cubicBezTo>
                      <a:pt x="3523" y="5409"/>
                      <a:pt x="3539" y="5410"/>
                      <a:pt x="3555" y="5410"/>
                    </a:cubicBezTo>
                    <a:cubicBezTo>
                      <a:pt x="3908" y="5410"/>
                      <a:pt x="3981" y="5011"/>
                      <a:pt x="3981" y="5011"/>
                    </a:cubicBezTo>
                    <a:cubicBezTo>
                      <a:pt x="4159" y="5093"/>
                      <a:pt x="4365" y="5137"/>
                      <a:pt x="4566" y="5137"/>
                    </a:cubicBezTo>
                    <a:cubicBezTo>
                      <a:pt x="4657" y="5137"/>
                      <a:pt x="4747" y="5128"/>
                      <a:pt x="4832" y="5110"/>
                    </a:cubicBezTo>
                    <a:cubicBezTo>
                      <a:pt x="5070" y="5051"/>
                      <a:pt x="5228" y="4833"/>
                      <a:pt x="5209" y="4575"/>
                    </a:cubicBezTo>
                    <a:lnTo>
                      <a:pt x="5209" y="4575"/>
                    </a:lnTo>
                    <a:cubicBezTo>
                      <a:pt x="5209" y="4575"/>
                      <a:pt x="5661" y="4836"/>
                      <a:pt x="5995" y="4836"/>
                    </a:cubicBezTo>
                    <a:cubicBezTo>
                      <a:pt x="6017" y="4836"/>
                      <a:pt x="6039" y="4835"/>
                      <a:pt x="6060" y="4833"/>
                    </a:cubicBezTo>
                    <a:cubicBezTo>
                      <a:pt x="6258" y="4793"/>
                      <a:pt x="6417" y="4635"/>
                      <a:pt x="6436" y="4417"/>
                    </a:cubicBezTo>
                    <a:cubicBezTo>
                      <a:pt x="6581" y="4593"/>
                      <a:pt x="6786" y="4682"/>
                      <a:pt x="6987" y="4682"/>
                    </a:cubicBezTo>
                    <a:cubicBezTo>
                      <a:pt x="7172" y="4682"/>
                      <a:pt x="7354" y="4608"/>
                      <a:pt x="7486" y="4457"/>
                    </a:cubicBezTo>
                    <a:cubicBezTo>
                      <a:pt x="7941" y="4001"/>
                      <a:pt x="5644" y="2476"/>
                      <a:pt x="5644" y="2476"/>
                    </a:cubicBezTo>
                    <a:lnTo>
                      <a:pt x="6377" y="2456"/>
                    </a:lnTo>
                    <a:cubicBezTo>
                      <a:pt x="6377" y="2456"/>
                      <a:pt x="5941" y="773"/>
                      <a:pt x="4714" y="674"/>
                    </a:cubicBezTo>
                    <a:cubicBezTo>
                      <a:pt x="3763" y="555"/>
                      <a:pt x="2793" y="318"/>
                      <a:pt x="1882" y="1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Google Shape;494;p38">
                <a:extLst>
                  <a:ext uri="{FF2B5EF4-FFF2-40B4-BE49-F238E27FC236}">
                    <a16:creationId xmlns:a16="http://schemas.microsoft.com/office/drawing/2014/main" id="{CD9EB662-5976-89D1-FF97-1601ED3F0C82}"/>
                  </a:ext>
                </a:extLst>
              </p:cNvPr>
              <p:cNvSpPr/>
              <p:nvPr/>
            </p:nvSpPr>
            <p:spPr>
              <a:xfrm>
                <a:off x="629450" y="3674825"/>
                <a:ext cx="3416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6695" extrusionOk="0">
                    <a:moveTo>
                      <a:pt x="140" y="1"/>
                    </a:moveTo>
                    <a:cubicBezTo>
                      <a:pt x="60" y="21"/>
                      <a:pt x="1" y="80"/>
                      <a:pt x="1" y="159"/>
                    </a:cubicBezTo>
                    <a:cubicBezTo>
                      <a:pt x="21" y="318"/>
                      <a:pt x="397" y="4159"/>
                      <a:pt x="2516" y="5506"/>
                    </a:cubicBezTo>
                    <a:cubicBezTo>
                      <a:pt x="4288" y="6645"/>
                      <a:pt x="11656" y="6695"/>
                      <a:pt x="13210" y="6695"/>
                    </a:cubicBezTo>
                    <a:cubicBezTo>
                      <a:pt x="13358" y="6695"/>
                      <a:pt x="13454" y="6694"/>
                      <a:pt x="13486" y="6694"/>
                    </a:cubicBezTo>
                    <a:cubicBezTo>
                      <a:pt x="13665" y="6694"/>
                      <a:pt x="13665" y="6397"/>
                      <a:pt x="13486" y="6397"/>
                    </a:cubicBezTo>
                    <a:cubicBezTo>
                      <a:pt x="13477" y="6397"/>
                      <a:pt x="13350" y="6398"/>
                      <a:pt x="13129" y="6398"/>
                    </a:cubicBezTo>
                    <a:cubicBezTo>
                      <a:pt x="11444" y="6398"/>
                      <a:pt x="4320" y="6336"/>
                      <a:pt x="2674" y="5268"/>
                    </a:cubicBezTo>
                    <a:cubicBezTo>
                      <a:pt x="654" y="4001"/>
                      <a:pt x="278" y="159"/>
                      <a:pt x="278" y="140"/>
                    </a:cubicBezTo>
                    <a:cubicBezTo>
                      <a:pt x="278" y="60"/>
                      <a:pt x="199" y="1"/>
                      <a:pt x="1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Google Shape;495;p38">
                <a:extLst>
                  <a:ext uri="{FF2B5EF4-FFF2-40B4-BE49-F238E27FC236}">
                    <a16:creationId xmlns:a16="http://schemas.microsoft.com/office/drawing/2014/main" id="{0FFB103E-629D-84E3-616B-C09B8C6E53A1}"/>
                  </a:ext>
                </a:extLst>
              </p:cNvPr>
              <p:cNvSpPr/>
              <p:nvPr/>
            </p:nvSpPr>
            <p:spPr>
              <a:xfrm>
                <a:off x="733550" y="3322075"/>
                <a:ext cx="716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428" extrusionOk="0">
                    <a:moveTo>
                      <a:pt x="217" y="0"/>
                    </a:moveTo>
                    <a:cubicBezTo>
                      <a:pt x="122" y="0"/>
                      <a:pt x="1" y="95"/>
                      <a:pt x="55" y="190"/>
                    </a:cubicBezTo>
                    <a:cubicBezTo>
                      <a:pt x="1005" y="2249"/>
                      <a:pt x="2609" y="2408"/>
                      <a:pt x="2689" y="2427"/>
                    </a:cubicBezTo>
                    <a:lnTo>
                      <a:pt x="2708" y="2408"/>
                    </a:lnTo>
                    <a:cubicBezTo>
                      <a:pt x="2867" y="2388"/>
                      <a:pt x="2867" y="2150"/>
                      <a:pt x="2708" y="2130"/>
                    </a:cubicBezTo>
                    <a:cubicBezTo>
                      <a:pt x="2649" y="2130"/>
                      <a:pt x="1184" y="1992"/>
                      <a:pt x="312" y="71"/>
                    </a:cubicBezTo>
                    <a:cubicBezTo>
                      <a:pt x="300" y="21"/>
                      <a:pt x="261" y="0"/>
                      <a:pt x="21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364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8"/>
            <a:ext cx="21971100" cy="2059887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Medical model</a:t>
            </a:r>
            <a:r>
              <a:rPr lang="en-US" dirty="0"/>
              <a:t>: the </a:t>
            </a:r>
            <a:r>
              <a:rPr lang="en-US" i="1" dirty="0"/>
              <a:t>body</a:t>
            </a:r>
            <a:r>
              <a:rPr lang="en-US" dirty="0"/>
              <a:t> is the cause of disability (according to normative standards).</a:t>
            </a:r>
            <a:endParaRPr dirty="0"/>
          </a:p>
        </p:txBody>
      </p:sp>
      <p:grpSp>
        <p:nvGrpSpPr>
          <p:cNvPr id="1088" name="Google Shape;310;p38" descr="A black masculine person smiling while pushing a wheelchair. They have a prosthetic leg. The white masculine person in the wheelchair has a beanie and glasses and is holding a peace sign while smiling.">
            <a:extLst>
              <a:ext uri="{FF2B5EF4-FFF2-40B4-BE49-F238E27FC236}">
                <a16:creationId xmlns:a16="http://schemas.microsoft.com/office/drawing/2014/main" id="{C86B2FB3-4549-26BD-1B09-40D3A4C5A6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05840" y="3249895"/>
            <a:ext cx="8384227" cy="7581637"/>
            <a:chOff x="4563250" y="788089"/>
            <a:chExt cx="4147800" cy="4047361"/>
          </a:xfrm>
        </p:grpSpPr>
        <p:sp>
          <p:nvSpPr>
            <p:cNvPr id="1089" name="Google Shape;311;p38">
              <a:extLst>
                <a:ext uri="{FF2B5EF4-FFF2-40B4-BE49-F238E27FC236}">
                  <a16:creationId xmlns:a16="http://schemas.microsoft.com/office/drawing/2014/main" id="{3BB1843F-9794-057A-985A-002926909108}"/>
                </a:ext>
              </a:extLst>
            </p:cNvPr>
            <p:cNvSpPr/>
            <p:nvPr/>
          </p:nvSpPr>
          <p:spPr>
            <a:xfrm>
              <a:off x="4563250" y="4641050"/>
              <a:ext cx="4147800" cy="194400"/>
            </a:xfrm>
            <a:prstGeom prst="ellipse">
              <a:avLst/>
            </a:prstGeom>
            <a:solidFill>
              <a:srgbClr val="5E1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90" name="Google Shape;312;p38">
              <a:extLst>
                <a:ext uri="{FF2B5EF4-FFF2-40B4-BE49-F238E27FC236}">
                  <a16:creationId xmlns:a16="http://schemas.microsoft.com/office/drawing/2014/main" id="{389FCBFB-D6C1-01B6-7BB1-F4BEF7B808A7}"/>
                </a:ext>
              </a:extLst>
            </p:cNvPr>
            <p:cNvGrpSpPr/>
            <p:nvPr/>
          </p:nvGrpSpPr>
          <p:grpSpPr>
            <a:xfrm>
              <a:off x="5034150" y="788089"/>
              <a:ext cx="3512068" cy="3996350"/>
              <a:chOff x="528975" y="3017400"/>
              <a:chExt cx="1980750" cy="2253750"/>
            </a:xfrm>
          </p:grpSpPr>
          <p:sp>
            <p:nvSpPr>
              <p:cNvPr id="1091" name="Google Shape;313;p38">
                <a:extLst>
                  <a:ext uri="{FF2B5EF4-FFF2-40B4-BE49-F238E27FC236}">
                    <a16:creationId xmlns:a16="http://schemas.microsoft.com/office/drawing/2014/main" id="{CA216EDE-40A7-A208-32ED-759AB57B39EE}"/>
                  </a:ext>
                </a:extLst>
              </p:cNvPr>
              <p:cNvSpPr/>
              <p:nvPr/>
            </p:nvSpPr>
            <p:spPr>
              <a:xfrm>
                <a:off x="952025" y="3398750"/>
                <a:ext cx="43907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20315" extrusionOk="0">
                    <a:moveTo>
                      <a:pt x="2352" y="0"/>
                    </a:moveTo>
                    <a:cubicBezTo>
                      <a:pt x="1175" y="0"/>
                      <a:pt x="0" y="868"/>
                      <a:pt x="69" y="2370"/>
                    </a:cubicBezTo>
                    <a:lnTo>
                      <a:pt x="69" y="2351"/>
                    </a:lnTo>
                    <a:cubicBezTo>
                      <a:pt x="69" y="2628"/>
                      <a:pt x="108" y="2865"/>
                      <a:pt x="128" y="3123"/>
                    </a:cubicBezTo>
                    <a:cubicBezTo>
                      <a:pt x="148" y="3380"/>
                      <a:pt x="168" y="3618"/>
                      <a:pt x="207" y="3895"/>
                    </a:cubicBezTo>
                    <a:cubicBezTo>
                      <a:pt x="227" y="4153"/>
                      <a:pt x="267" y="4390"/>
                      <a:pt x="286" y="4648"/>
                    </a:cubicBezTo>
                    <a:lnTo>
                      <a:pt x="385" y="5400"/>
                    </a:lnTo>
                    <a:cubicBezTo>
                      <a:pt x="524" y="6410"/>
                      <a:pt x="702" y="7420"/>
                      <a:pt x="920" y="8410"/>
                    </a:cubicBezTo>
                    <a:cubicBezTo>
                      <a:pt x="1019" y="8905"/>
                      <a:pt x="1118" y="9420"/>
                      <a:pt x="1237" y="9935"/>
                    </a:cubicBezTo>
                    <a:cubicBezTo>
                      <a:pt x="1356" y="10430"/>
                      <a:pt x="1494" y="10945"/>
                      <a:pt x="1633" y="11440"/>
                    </a:cubicBezTo>
                    <a:cubicBezTo>
                      <a:pt x="1772" y="11935"/>
                      <a:pt x="1910" y="12450"/>
                      <a:pt x="2088" y="12965"/>
                    </a:cubicBezTo>
                    <a:lnTo>
                      <a:pt x="2207" y="13361"/>
                    </a:lnTo>
                    <a:lnTo>
                      <a:pt x="2366" y="13757"/>
                    </a:lnTo>
                    <a:lnTo>
                      <a:pt x="2504" y="14153"/>
                    </a:lnTo>
                    <a:lnTo>
                      <a:pt x="2583" y="14331"/>
                    </a:lnTo>
                    <a:cubicBezTo>
                      <a:pt x="2603" y="14391"/>
                      <a:pt x="2623" y="14450"/>
                      <a:pt x="2663" y="14509"/>
                    </a:cubicBezTo>
                    <a:cubicBezTo>
                      <a:pt x="2702" y="14608"/>
                      <a:pt x="2762" y="14727"/>
                      <a:pt x="2821" y="14826"/>
                    </a:cubicBezTo>
                    <a:cubicBezTo>
                      <a:pt x="3019" y="15202"/>
                      <a:pt x="3277" y="15559"/>
                      <a:pt x="3554" y="15876"/>
                    </a:cubicBezTo>
                    <a:cubicBezTo>
                      <a:pt x="3811" y="16153"/>
                      <a:pt x="4069" y="16430"/>
                      <a:pt x="4366" y="16668"/>
                    </a:cubicBezTo>
                    <a:cubicBezTo>
                      <a:pt x="4623" y="16866"/>
                      <a:pt x="4881" y="17084"/>
                      <a:pt x="5158" y="17262"/>
                    </a:cubicBezTo>
                    <a:cubicBezTo>
                      <a:pt x="5415" y="17440"/>
                      <a:pt x="5692" y="17599"/>
                      <a:pt x="5950" y="17757"/>
                    </a:cubicBezTo>
                    <a:cubicBezTo>
                      <a:pt x="6207" y="17915"/>
                      <a:pt x="6485" y="18054"/>
                      <a:pt x="6742" y="18173"/>
                    </a:cubicBezTo>
                    <a:cubicBezTo>
                      <a:pt x="6999" y="18311"/>
                      <a:pt x="7257" y="18430"/>
                      <a:pt x="7514" y="18529"/>
                    </a:cubicBezTo>
                    <a:cubicBezTo>
                      <a:pt x="8029" y="18747"/>
                      <a:pt x="8564" y="18945"/>
                      <a:pt x="9079" y="19104"/>
                    </a:cubicBezTo>
                    <a:cubicBezTo>
                      <a:pt x="10089" y="19440"/>
                      <a:pt x="11118" y="19717"/>
                      <a:pt x="12168" y="19915"/>
                    </a:cubicBezTo>
                    <a:cubicBezTo>
                      <a:pt x="12703" y="20014"/>
                      <a:pt x="13217" y="20113"/>
                      <a:pt x="13732" y="20173"/>
                    </a:cubicBezTo>
                    <a:cubicBezTo>
                      <a:pt x="13990" y="20212"/>
                      <a:pt x="14267" y="20232"/>
                      <a:pt x="14524" y="20252"/>
                    </a:cubicBezTo>
                    <a:lnTo>
                      <a:pt x="14920" y="20292"/>
                    </a:lnTo>
                    <a:lnTo>
                      <a:pt x="15118" y="20311"/>
                    </a:lnTo>
                    <a:lnTo>
                      <a:pt x="15336" y="20311"/>
                    </a:lnTo>
                    <a:cubicBezTo>
                      <a:pt x="15373" y="20314"/>
                      <a:pt x="15409" y="20315"/>
                      <a:pt x="15444" y="20315"/>
                    </a:cubicBezTo>
                    <a:cubicBezTo>
                      <a:pt x="16969" y="20315"/>
                      <a:pt x="17563" y="18273"/>
                      <a:pt x="16227" y="17480"/>
                    </a:cubicBezTo>
                    <a:lnTo>
                      <a:pt x="16010" y="17361"/>
                    </a:lnTo>
                    <a:lnTo>
                      <a:pt x="15930" y="17321"/>
                    </a:lnTo>
                    <a:lnTo>
                      <a:pt x="15851" y="17282"/>
                    </a:lnTo>
                    <a:lnTo>
                      <a:pt x="15693" y="17203"/>
                    </a:lnTo>
                    <a:lnTo>
                      <a:pt x="15356" y="17064"/>
                    </a:lnTo>
                    <a:lnTo>
                      <a:pt x="14703" y="16767"/>
                    </a:lnTo>
                    <a:cubicBezTo>
                      <a:pt x="14247" y="16549"/>
                      <a:pt x="13812" y="16351"/>
                      <a:pt x="13376" y="16153"/>
                    </a:cubicBezTo>
                    <a:cubicBezTo>
                      <a:pt x="12505" y="15757"/>
                      <a:pt x="11653" y="15341"/>
                      <a:pt x="10841" y="14905"/>
                    </a:cubicBezTo>
                    <a:cubicBezTo>
                      <a:pt x="10445" y="14688"/>
                      <a:pt x="10049" y="14470"/>
                      <a:pt x="9673" y="14232"/>
                    </a:cubicBezTo>
                    <a:cubicBezTo>
                      <a:pt x="9475" y="14133"/>
                      <a:pt x="9297" y="14014"/>
                      <a:pt x="9118" y="13895"/>
                    </a:cubicBezTo>
                    <a:cubicBezTo>
                      <a:pt x="8940" y="13777"/>
                      <a:pt x="8782" y="13658"/>
                      <a:pt x="8623" y="13539"/>
                    </a:cubicBezTo>
                    <a:cubicBezTo>
                      <a:pt x="8326" y="13341"/>
                      <a:pt x="8049" y="13103"/>
                      <a:pt x="7811" y="12846"/>
                    </a:cubicBezTo>
                    <a:cubicBezTo>
                      <a:pt x="7712" y="12747"/>
                      <a:pt x="7633" y="12648"/>
                      <a:pt x="7554" y="12549"/>
                    </a:cubicBezTo>
                    <a:cubicBezTo>
                      <a:pt x="7514" y="12490"/>
                      <a:pt x="7475" y="12430"/>
                      <a:pt x="7455" y="12371"/>
                    </a:cubicBezTo>
                    <a:lnTo>
                      <a:pt x="7455" y="12351"/>
                    </a:lnTo>
                    <a:lnTo>
                      <a:pt x="7356" y="12054"/>
                    </a:lnTo>
                    <a:lnTo>
                      <a:pt x="7277" y="11737"/>
                    </a:lnTo>
                    <a:lnTo>
                      <a:pt x="7178" y="11400"/>
                    </a:lnTo>
                    <a:cubicBezTo>
                      <a:pt x="7059" y="10965"/>
                      <a:pt x="6920" y="10509"/>
                      <a:pt x="6801" y="10054"/>
                    </a:cubicBezTo>
                    <a:lnTo>
                      <a:pt x="6089" y="7242"/>
                    </a:lnTo>
                    <a:cubicBezTo>
                      <a:pt x="5851" y="6291"/>
                      <a:pt x="5593" y="5341"/>
                      <a:pt x="5336" y="4390"/>
                    </a:cubicBezTo>
                    <a:lnTo>
                      <a:pt x="5138" y="3677"/>
                    </a:lnTo>
                    <a:cubicBezTo>
                      <a:pt x="5059" y="3420"/>
                      <a:pt x="4999" y="3202"/>
                      <a:pt x="4920" y="2965"/>
                    </a:cubicBezTo>
                    <a:lnTo>
                      <a:pt x="4702" y="2252"/>
                    </a:lnTo>
                    <a:cubicBezTo>
                      <a:pt x="4643" y="2014"/>
                      <a:pt x="4564" y="1776"/>
                      <a:pt x="4485" y="1559"/>
                    </a:cubicBezTo>
                    <a:lnTo>
                      <a:pt x="4465" y="1519"/>
                    </a:lnTo>
                    <a:cubicBezTo>
                      <a:pt x="4094" y="475"/>
                      <a:pt x="3223" y="0"/>
                      <a:pt x="235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Google Shape;314;p38">
                <a:extLst>
                  <a:ext uri="{FF2B5EF4-FFF2-40B4-BE49-F238E27FC236}">
                    <a16:creationId xmlns:a16="http://schemas.microsoft.com/office/drawing/2014/main" id="{3D4B1B63-A95B-3069-6A96-B986387E4129}"/>
                  </a:ext>
                </a:extLst>
              </p:cNvPr>
              <p:cNvSpPr/>
              <p:nvPr/>
            </p:nvSpPr>
            <p:spPr>
              <a:xfrm>
                <a:off x="1067100" y="3712375"/>
                <a:ext cx="73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014" extrusionOk="0">
                    <a:moveTo>
                      <a:pt x="2804" y="0"/>
                    </a:moveTo>
                    <a:cubicBezTo>
                      <a:pt x="2794" y="0"/>
                      <a:pt x="2783" y="1"/>
                      <a:pt x="2773" y="4"/>
                    </a:cubicBezTo>
                    <a:cubicBezTo>
                      <a:pt x="1882" y="143"/>
                      <a:pt x="990" y="400"/>
                      <a:pt x="139" y="756"/>
                    </a:cubicBezTo>
                    <a:cubicBezTo>
                      <a:pt x="0" y="816"/>
                      <a:pt x="40" y="1014"/>
                      <a:pt x="198" y="1014"/>
                    </a:cubicBezTo>
                    <a:lnTo>
                      <a:pt x="258" y="1014"/>
                    </a:lnTo>
                    <a:cubicBezTo>
                      <a:pt x="1089" y="677"/>
                      <a:pt x="1941" y="420"/>
                      <a:pt x="2832" y="281"/>
                    </a:cubicBezTo>
                    <a:cubicBezTo>
                      <a:pt x="2911" y="261"/>
                      <a:pt x="2951" y="182"/>
                      <a:pt x="2951" y="103"/>
                    </a:cubicBezTo>
                    <a:cubicBezTo>
                      <a:pt x="2934" y="51"/>
                      <a:pt x="2872" y="0"/>
                      <a:pt x="280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Google Shape;315;p38">
                <a:extLst>
                  <a:ext uri="{FF2B5EF4-FFF2-40B4-BE49-F238E27FC236}">
                    <a16:creationId xmlns:a16="http://schemas.microsoft.com/office/drawing/2014/main" id="{1898D92C-1AB7-FF93-C7A1-B93F7D7C1DA5}"/>
                  </a:ext>
                </a:extLst>
              </p:cNvPr>
              <p:cNvSpPr/>
              <p:nvPr/>
            </p:nvSpPr>
            <p:spPr>
              <a:xfrm>
                <a:off x="1087700" y="3705425"/>
                <a:ext cx="418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48" extrusionOk="0">
                    <a:moveTo>
                      <a:pt x="190" y="1"/>
                    </a:moveTo>
                    <a:cubicBezTo>
                      <a:pt x="40" y="1"/>
                      <a:pt x="1" y="225"/>
                      <a:pt x="166" y="262"/>
                    </a:cubicBezTo>
                    <a:cubicBezTo>
                      <a:pt x="582" y="361"/>
                      <a:pt x="1018" y="500"/>
                      <a:pt x="1434" y="638"/>
                    </a:cubicBezTo>
                    <a:cubicBezTo>
                      <a:pt x="1434" y="638"/>
                      <a:pt x="1443" y="647"/>
                      <a:pt x="1454" y="647"/>
                    </a:cubicBezTo>
                    <a:cubicBezTo>
                      <a:pt x="1460" y="647"/>
                      <a:pt x="1467" y="645"/>
                      <a:pt x="1473" y="638"/>
                    </a:cubicBezTo>
                    <a:cubicBezTo>
                      <a:pt x="1632" y="638"/>
                      <a:pt x="1671" y="440"/>
                      <a:pt x="1533" y="381"/>
                    </a:cubicBezTo>
                    <a:cubicBezTo>
                      <a:pt x="1097" y="223"/>
                      <a:pt x="662" y="104"/>
                      <a:pt x="226" y="5"/>
                    </a:cubicBezTo>
                    <a:cubicBezTo>
                      <a:pt x="213" y="2"/>
                      <a:pt x="201" y="1"/>
                      <a:pt x="19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4" name="Google Shape;316;p38">
                <a:extLst>
                  <a:ext uri="{FF2B5EF4-FFF2-40B4-BE49-F238E27FC236}">
                    <a16:creationId xmlns:a16="http://schemas.microsoft.com/office/drawing/2014/main" id="{AFFF6466-A26A-8D6C-AEB4-00FED9942DD7}"/>
                  </a:ext>
                </a:extLst>
              </p:cNvPr>
              <p:cNvSpPr/>
              <p:nvPr/>
            </p:nvSpPr>
            <p:spPr>
              <a:xfrm>
                <a:off x="625000" y="4986750"/>
                <a:ext cx="40625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5308" extrusionOk="0">
                    <a:moveTo>
                      <a:pt x="80" y="1"/>
                    </a:moveTo>
                    <a:lnTo>
                      <a:pt x="1" y="5308"/>
                    </a:lnTo>
                    <a:lnTo>
                      <a:pt x="1268" y="5169"/>
                    </a:lnTo>
                    <a:lnTo>
                      <a:pt x="1625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5" name="Google Shape;317;p38">
                <a:extLst>
                  <a:ext uri="{FF2B5EF4-FFF2-40B4-BE49-F238E27FC236}">
                    <a16:creationId xmlns:a16="http://schemas.microsoft.com/office/drawing/2014/main" id="{98480345-CE3C-1DB7-13B5-FC53F083AF57}"/>
                  </a:ext>
                </a:extLst>
              </p:cNvPr>
              <p:cNvSpPr/>
              <p:nvPr/>
            </p:nvSpPr>
            <p:spPr>
              <a:xfrm>
                <a:off x="589875" y="4462475"/>
                <a:ext cx="154475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11714" extrusionOk="0">
                    <a:moveTo>
                      <a:pt x="1366" y="1"/>
                    </a:moveTo>
                    <a:cubicBezTo>
                      <a:pt x="1307" y="199"/>
                      <a:pt x="1267" y="377"/>
                      <a:pt x="1208" y="575"/>
                    </a:cubicBezTo>
                    <a:cubicBezTo>
                      <a:pt x="950" y="1545"/>
                      <a:pt x="752" y="2535"/>
                      <a:pt x="614" y="3526"/>
                    </a:cubicBezTo>
                    <a:cubicBezTo>
                      <a:pt x="0" y="7968"/>
                      <a:pt x="835" y="11713"/>
                      <a:pt x="2774" y="11713"/>
                    </a:cubicBezTo>
                    <a:cubicBezTo>
                      <a:pt x="2901" y="11713"/>
                      <a:pt x="3032" y="11697"/>
                      <a:pt x="3168" y="11664"/>
                    </a:cubicBezTo>
                    <a:cubicBezTo>
                      <a:pt x="5307" y="11150"/>
                      <a:pt x="5921" y="6219"/>
                      <a:pt x="6099" y="2991"/>
                    </a:cubicBezTo>
                    <a:cubicBezTo>
                      <a:pt x="6139" y="2377"/>
                      <a:pt x="6158" y="1823"/>
                      <a:pt x="6178" y="1367"/>
                    </a:cubicBezTo>
                    <a:cubicBezTo>
                      <a:pt x="6178" y="634"/>
                      <a:pt x="6178" y="159"/>
                      <a:pt x="6178" y="159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Google Shape;318;p38">
                <a:extLst>
                  <a:ext uri="{FF2B5EF4-FFF2-40B4-BE49-F238E27FC236}">
                    <a16:creationId xmlns:a16="http://schemas.microsoft.com/office/drawing/2014/main" id="{3729D5B4-36DE-58F3-06F1-F6293658AFB6}"/>
                  </a:ext>
                </a:extLst>
              </p:cNvPr>
              <p:cNvSpPr/>
              <p:nvPr/>
            </p:nvSpPr>
            <p:spPr>
              <a:xfrm>
                <a:off x="573225" y="4661225"/>
                <a:ext cx="167650" cy="3597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14391" extrusionOk="0">
                    <a:moveTo>
                      <a:pt x="3584" y="0"/>
                    </a:moveTo>
                    <a:cubicBezTo>
                      <a:pt x="1" y="0"/>
                      <a:pt x="138" y="6400"/>
                      <a:pt x="547" y="7378"/>
                    </a:cubicBezTo>
                    <a:cubicBezTo>
                      <a:pt x="2260" y="11545"/>
                      <a:pt x="1370" y="14390"/>
                      <a:pt x="2526" y="14390"/>
                    </a:cubicBezTo>
                    <a:cubicBezTo>
                      <a:pt x="2545" y="14390"/>
                      <a:pt x="2566" y="14390"/>
                      <a:pt x="2587" y="14388"/>
                    </a:cubicBezTo>
                    <a:cubicBezTo>
                      <a:pt x="5042" y="14190"/>
                      <a:pt x="4587" y="9873"/>
                      <a:pt x="5656" y="5516"/>
                    </a:cubicBezTo>
                    <a:cubicBezTo>
                      <a:pt x="6706" y="1180"/>
                      <a:pt x="4963" y="269"/>
                      <a:pt x="4963" y="269"/>
                    </a:cubicBezTo>
                    <a:cubicBezTo>
                      <a:pt x="4451" y="84"/>
                      <a:pt x="3993" y="0"/>
                      <a:pt x="3584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Google Shape;319;p38">
                <a:extLst>
                  <a:ext uri="{FF2B5EF4-FFF2-40B4-BE49-F238E27FC236}">
                    <a16:creationId xmlns:a16="http://schemas.microsoft.com/office/drawing/2014/main" id="{CDC7331F-D284-75A5-FC93-9520C00BB3F5}"/>
                  </a:ext>
                </a:extLst>
              </p:cNvPr>
              <p:cNvSpPr/>
              <p:nvPr/>
            </p:nvSpPr>
            <p:spPr>
              <a:xfrm>
                <a:off x="591825" y="4663350"/>
                <a:ext cx="13965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259" extrusionOk="0">
                    <a:moveTo>
                      <a:pt x="2777" y="1"/>
                    </a:moveTo>
                    <a:cubicBezTo>
                      <a:pt x="1492" y="1"/>
                      <a:pt x="361" y="975"/>
                      <a:pt x="179" y="2283"/>
                    </a:cubicBezTo>
                    <a:cubicBezTo>
                      <a:pt x="1" y="3728"/>
                      <a:pt x="1011" y="5055"/>
                      <a:pt x="2456" y="5233"/>
                    </a:cubicBezTo>
                    <a:cubicBezTo>
                      <a:pt x="2577" y="5250"/>
                      <a:pt x="2696" y="5258"/>
                      <a:pt x="2814" y="5258"/>
                    </a:cubicBezTo>
                    <a:cubicBezTo>
                      <a:pt x="4098" y="5258"/>
                      <a:pt x="5226" y="4300"/>
                      <a:pt x="5407" y="2976"/>
                    </a:cubicBezTo>
                    <a:cubicBezTo>
                      <a:pt x="5585" y="1530"/>
                      <a:pt x="4575" y="223"/>
                      <a:pt x="3130" y="25"/>
                    </a:cubicBezTo>
                    <a:cubicBezTo>
                      <a:pt x="3011" y="9"/>
                      <a:pt x="2894" y="1"/>
                      <a:pt x="277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oogle Shape;320;p38">
                <a:extLst>
                  <a:ext uri="{FF2B5EF4-FFF2-40B4-BE49-F238E27FC236}">
                    <a16:creationId xmlns:a16="http://schemas.microsoft.com/office/drawing/2014/main" id="{0FE4321A-400F-EFBE-D4D5-B959F3616400}"/>
                  </a:ext>
                </a:extLst>
              </p:cNvPr>
              <p:cNvSpPr/>
              <p:nvPr/>
            </p:nvSpPr>
            <p:spPr>
              <a:xfrm>
                <a:off x="623625" y="4692150"/>
                <a:ext cx="870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936" extrusionOk="0">
                    <a:moveTo>
                      <a:pt x="1526" y="0"/>
                    </a:moveTo>
                    <a:cubicBezTo>
                      <a:pt x="747" y="0"/>
                      <a:pt x="94" y="601"/>
                      <a:pt x="56" y="1388"/>
                    </a:cubicBezTo>
                    <a:cubicBezTo>
                      <a:pt x="0" y="2302"/>
                      <a:pt x="739" y="2935"/>
                      <a:pt x="1520" y="2935"/>
                    </a:cubicBezTo>
                    <a:cubicBezTo>
                      <a:pt x="1856" y="2935"/>
                      <a:pt x="2200" y="2819"/>
                      <a:pt x="2491" y="2557"/>
                    </a:cubicBezTo>
                    <a:cubicBezTo>
                      <a:pt x="3482" y="1705"/>
                      <a:pt x="2907" y="81"/>
                      <a:pt x="1600" y="2"/>
                    </a:cubicBezTo>
                    <a:cubicBezTo>
                      <a:pt x="1575" y="1"/>
                      <a:pt x="1551" y="0"/>
                      <a:pt x="1526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oogle Shape;321;p38">
                <a:extLst>
                  <a:ext uri="{FF2B5EF4-FFF2-40B4-BE49-F238E27FC236}">
                    <a16:creationId xmlns:a16="http://schemas.microsoft.com/office/drawing/2014/main" id="{2D16D506-1267-0AA3-F650-F0810D934C31}"/>
                  </a:ext>
                </a:extLst>
              </p:cNvPr>
              <p:cNvSpPr/>
              <p:nvPr/>
            </p:nvSpPr>
            <p:spPr>
              <a:xfrm>
                <a:off x="642625" y="4710475"/>
                <a:ext cx="438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496" extrusionOk="0">
                    <a:moveTo>
                      <a:pt x="765" y="1"/>
                    </a:moveTo>
                    <a:cubicBezTo>
                      <a:pt x="384" y="1"/>
                      <a:pt x="48" y="311"/>
                      <a:pt x="28" y="695"/>
                    </a:cubicBezTo>
                    <a:cubicBezTo>
                      <a:pt x="1" y="1169"/>
                      <a:pt x="375" y="1496"/>
                      <a:pt x="772" y="1496"/>
                    </a:cubicBezTo>
                    <a:cubicBezTo>
                      <a:pt x="939" y="1496"/>
                      <a:pt x="1110" y="1438"/>
                      <a:pt x="1256" y="1309"/>
                    </a:cubicBezTo>
                    <a:cubicBezTo>
                      <a:pt x="1751" y="853"/>
                      <a:pt x="1474" y="41"/>
                      <a:pt x="801" y="2"/>
                    </a:cubicBezTo>
                    <a:cubicBezTo>
                      <a:pt x="789" y="1"/>
                      <a:pt x="777" y="1"/>
                      <a:pt x="76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Google Shape;322;p38">
                <a:extLst>
                  <a:ext uri="{FF2B5EF4-FFF2-40B4-BE49-F238E27FC236}">
                    <a16:creationId xmlns:a16="http://schemas.microsoft.com/office/drawing/2014/main" id="{9C8E1FDD-A63D-2BE4-3489-461FDE5C5A59}"/>
                  </a:ext>
                </a:extLst>
              </p:cNvPr>
              <p:cNvSpPr/>
              <p:nvPr/>
            </p:nvSpPr>
            <p:spPr>
              <a:xfrm>
                <a:off x="583425" y="5086750"/>
                <a:ext cx="163875" cy="142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704" extrusionOk="0">
                    <a:moveTo>
                      <a:pt x="2535" y="1"/>
                    </a:moveTo>
                    <a:cubicBezTo>
                      <a:pt x="990" y="1"/>
                      <a:pt x="852" y="733"/>
                      <a:pt x="693" y="1129"/>
                    </a:cubicBezTo>
                    <a:cubicBezTo>
                      <a:pt x="575" y="1426"/>
                      <a:pt x="495" y="1743"/>
                      <a:pt x="436" y="2060"/>
                    </a:cubicBezTo>
                    <a:lnTo>
                      <a:pt x="317" y="2575"/>
                    </a:lnTo>
                    <a:cubicBezTo>
                      <a:pt x="238" y="3011"/>
                      <a:pt x="139" y="3486"/>
                      <a:pt x="80" y="3862"/>
                    </a:cubicBezTo>
                    <a:cubicBezTo>
                      <a:pt x="20" y="4238"/>
                      <a:pt x="0" y="4615"/>
                      <a:pt x="0" y="4991"/>
                    </a:cubicBezTo>
                    <a:lnTo>
                      <a:pt x="0" y="5070"/>
                    </a:lnTo>
                    <a:cubicBezTo>
                      <a:pt x="0" y="5189"/>
                      <a:pt x="0" y="5288"/>
                      <a:pt x="20" y="5387"/>
                    </a:cubicBezTo>
                    <a:cubicBezTo>
                      <a:pt x="20" y="5585"/>
                      <a:pt x="40" y="5704"/>
                      <a:pt x="40" y="5704"/>
                    </a:cubicBezTo>
                    <a:lnTo>
                      <a:pt x="6535" y="5704"/>
                    </a:lnTo>
                    <a:cubicBezTo>
                      <a:pt x="6555" y="5486"/>
                      <a:pt x="6555" y="5288"/>
                      <a:pt x="6535" y="5070"/>
                    </a:cubicBezTo>
                    <a:cubicBezTo>
                      <a:pt x="6496" y="4417"/>
                      <a:pt x="6278" y="3367"/>
                      <a:pt x="5387" y="2674"/>
                    </a:cubicBezTo>
                    <a:cubicBezTo>
                      <a:pt x="4139" y="1723"/>
                      <a:pt x="4614" y="1921"/>
                      <a:pt x="4377" y="1486"/>
                    </a:cubicBezTo>
                    <a:cubicBezTo>
                      <a:pt x="4337" y="1446"/>
                      <a:pt x="4119" y="694"/>
                      <a:pt x="4099" y="654"/>
                    </a:cubicBezTo>
                    <a:cubicBezTo>
                      <a:pt x="3882" y="199"/>
                      <a:pt x="3703" y="1"/>
                      <a:pt x="2535" y="1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1" name="Google Shape;323;p38">
                <a:extLst>
                  <a:ext uri="{FF2B5EF4-FFF2-40B4-BE49-F238E27FC236}">
                    <a16:creationId xmlns:a16="http://schemas.microsoft.com/office/drawing/2014/main" id="{4287A7D1-0F76-F2D3-A9D1-7DD2AD451CE6}"/>
                  </a:ext>
                </a:extLst>
              </p:cNvPr>
              <p:cNvSpPr/>
              <p:nvPr/>
            </p:nvSpPr>
            <p:spPr>
              <a:xfrm>
                <a:off x="583425" y="5137750"/>
                <a:ext cx="272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347" extrusionOk="0">
                    <a:moveTo>
                      <a:pt x="436" y="0"/>
                    </a:moveTo>
                    <a:lnTo>
                      <a:pt x="317" y="515"/>
                    </a:lnTo>
                    <a:cubicBezTo>
                      <a:pt x="456" y="951"/>
                      <a:pt x="634" y="1703"/>
                      <a:pt x="396" y="2337"/>
                    </a:cubicBezTo>
                    <a:cubicBezTo>
                      <a:pt x="317" y="2575"/>
                      <a:pt x="179" y="2792"/>
                      <a:pt x="0" y="2951"/>
                    </a:cubicBezTo>
                    <a:lnTo>
                      <a:pt x="0" y="3030"/>
                    </a:lnTo>
                    <a:cubicBezTo>
                      <a:pt x="0" y="3149"/>
                      <a:pt x="0" y="3248"/>
                      <a:pt x="20" y="3347"/>
                    </a:cubicBezTo>
                    <a:cubicBezTo>
                      <a:pt x="317" y="3129"/>
                      <a:pt x="555" y="2812"/>
                      <a:pt x="693" y="2476"/>
                    </a:cubicBezTo>
                    <a:cubicBezTo>
                      <a:pt x="1089" y="1367"/>
                      <a:pt x="476" y="60"/>
                      <a:pt x="436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2" name="Google Shape;324;p38">
                <a:extLst>
                  <a:ext uri="{FF2B5EF4-FFF2-40B4-BE49-F238E27FC236}">
                    <a16:creationId xmlns:a16="http://schemas.microsoft.com/office/drawing/2014/main" id="{FD1A4EE9-8C70-E7CA-981C-71CD127CA333}"/>
                  </a:ext>
                </a:extLst>
              </p:cNvPr>
              <p:cNvSpPr/>
              <p:nvPr/>
            </p:nvSpPr>
            <p:spPr>
              <a:xfrm>
                <a:off x="583425" y="5213500"/>
                <a:ext cx="16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4" extrusionOk="0">
                    <a:moveTo>
                      <a:pt x="0" y="0"/>
                    </a:moveTo>
                    <a:cubicBezTo>
                      <a:pt x="0" y="376"/>
                      <a:pt x="40" y="634"/>
                      <a:pt x="40" y="634"/>
                    </a:cubicBezTo>
                    <a:lnTo>
                      <a:pt x="6535" y="634"/>
                    </a:lnTo>
                    <a:cubicBezTo>
                      <a:pt x="6555" y="416"/>
                      <a:pt x="6555" y="198"/>
                      <a:pt x="653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3" name="Google Shape;325;p38">
                <a:extLst>
                  <a:ext uri="{FF2B5EF4-FFF2-40B4-BE49-F238E27FC236}">
                    <a16:creationId xmlns:a16="http://schemas.microsoft.com/office/drawing/2014/main" id="{C80B4CDA-0C2D-7247-1A96-FE160B01FD07}"/>
                  </a:ext>
                </a:extLst>
              </p:cNvPr>
              <p:cNvSpPr/>
              <p:nvPr/>
            </p:nvSpPr>
            <p:spPr>
              <a:xfrm>
                <a:off x="636400" y="5125225"/>
                <a:ext cx="522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482" extrusionOk="0">
                    <a:moveTo>
                      <a:pt x="1064" y="1"/>
                    </a:moveTo>
                    <a:cubicBezTo>
                      <a:pt x="759" y="1"/>
                      <a:pt x="456" y="40"/>
                      <a:pt x="159" y="125"/>
                    </a:cubicBezTo>
                    <a:cubicBezTo>
                      <a:pt x="60" y="145"/>
                      <a:pt x="0" y="244"/>
                      <a:pt x="20" y="343"/>
                    </a:cubicBezTo>
                    <a:cubicBezTo>
                      <a:pt x="40" y="422"/>
                      <a:pt x="119" y="481"/>
                      <a:pt x="198" y="481"/>
                    </a:cubicBezTo>
                    <a:lnTo>
                      <a:pt x="258" y="481"/>
                    </a:lnTo>
                    <a:cubicBezTo>
                      <a:pt x="515" y="406"/>
                      <a:pt x="790" y="372"/>
                      <a:pt x="1067" y="372"/>
                    </a:cubicBezTo>
                    <a:cubicBezTo>
                      <a:pt x="1301" y="372"/>
                      <a:pt x="1536" y="397"/>
                      <a:pt x="1763" y="442"/>
                    </a:cubicBezTo>
                    <a:cubicBezTo>
                      <a:pt x="1789" y="453"/>
                      <a:pt x="1814" y="458"/>
                      <a:pt x="1836" y="458"/>
                    </a:cubicBezTo>
                    <a:cubicBezTo>
                      <a:pt x="2022" y="458"/>
                      <a:pt x="2091" y="138"/>
                      <a:pt x="1862" y="85"/>
                    </a:cubicBezTo>
                    <a:cubicBezTo>
                      <a:pt x="1595" y="30"/>
                      <a:pt x="1329" y="1"/>
                      <a:pt x="10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Google Shape;326;p38">
                <a:extLst>
                  <a:ext uri="{FF2B5EF4-FFF2-40B4-BE49-F238E27FC236}">
                    <a16:creationId xmlns:a16="http://schemas.microsoft.com/office/drawing/2014/main" id="{8070EA74-0164-45F6-121D-E5F2B300A731}"/>
                  </a:ext>
                </a:extLst>
              </p:cNvPr>
              <p:cNvSpPr/>
              <p:nvPr/>
            </p:nvSpPr>
            <p:spPr>
              <a:xfrm>
                <a:off x="632425" y="5106425"/>
                <a:ext cx="537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81" extrusionOk="0">
                    <a:moveTo>
                      <a:pt x="1121" y="0"/>
                    </a:moveTo>
                    <a:cubicBezTo>
                      <a:pt x="819" y="0"/>
                      <a:pt x="516" y="40"/>
                      <a:pt x="219" y="125"/>
                    </a:cubicBezTo>
                    <a:cubicBezTo>
                      <a:pt x="1" y="184"/>
                      <a:pt x="40" y="481"/>
                      <a:pt x="258" y="481"/>
                    </a:cubicBezTo>
                    <a:lnTo>
                      <a:pt x="298" y="481"/>
                    </a:lnTo>
                    <a:cubicBezTo>
                      <a:pt x="566" y="406"/>
                      <a:pt x="840" y="371"/>
                      <a:pt x="1114" y="371"/>
                    </a:cubicBezTo>
                    <a:cubicBezTo>
                      <a:pt x="1345" y="371"/>
                      <a:pt x="1576" y="396"/>
                      <a:pt x="1803" y="441"/>
                    </a:cubicBezTo>
                    <a:cubicBezTo>
                      <a:pt x="1831" y="452"/>
                      <a:pt x="1858" y="457"/>
                      <a:pt x="1883" y="457"/>
                    </a:cubicBezTo>
                    <a:cubicBezTo>
                      <a:pt x="2082" y="457"/>
                      <a:pt x="2148" y="138"/>
                      <a:pt x="1902" y="85"/>
                    </a:cubicBezTo>
                    <a:cubicBezTo>
                      <a:pt x="1644" y="30"/>
                      <a:pt x="1383" y="0"/>
                      <a:pt x="112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Google Shape;327;p38">
                <a:extLst>
                  <a:ext uri="{FF2B5EF4-FFF2-40B4-BE49-F238E27FC236}">
                    <a16:creationId xmlns:a16="http://schemas.microsoft.com/office/drawing/2014/main" id="{A56515DD-BCF9-B98C-966B-691890436097}"/>
                  </a:ext>
                </a:extLst>
              </p:cNvPr>
              <p:cNvSpPr/>
              <p:nvPr/>
            </p:nvSpPr>
            <p:spPr>
              <a:xfrm>
                <a:off x="642325" y="5139750"/>
                <a:ext cx="532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75" extrusionOk="0">
                    <a:moveTo>
                      <a:pt x="1141" y="1"/>
                    </a:moveTo>
                    <a:cubicBezTo>
                      <a:pt x="823" y="1"/>
                      <a:pt x="508" y="41"/>
                      <a:pt x="199" y="118"/>
                    </a:cubicBezTo>
                    <a:cubicBezTo>
                      <a:pt x="1" y="178"/>
                      <a:pt x="40" y="475"/>
                      <a:pt x="238" y="475"/>
                    </a:cubicBezTo>
                    <a:lnTo>
                      <a:pt x="298" y="475"/>
                    </a:lnTo>
                    <a:cubicBezTo>
                      <a:pt x="568" y="407"/>
                      <a:pt x="857" y="372"/>
                      <a:pt x="1147" y="372"/>
                    </a:cubicBezTo>
                    <a:cubicBezTo>
                      <a:pt x="1367" y="372"/>
                      <a:pt x="1589" y="392"/>
                      <a:pt x="1803" y="435"/>
                    </a:cubicBezTo>
                    <a:cubicBezTo>
                      <a:pt x="1829" y="446"/>
                      <a:pt x="1854" y="451"/>
                      <a:pt x="1877" y="451"/>
                    </a:cubicBezTo>
                    <a:cubicBezTo>
                      <a:pt x="2062" y="451"/>
                      <a:pt x="2131" y="132"/>
                      <a:pt x="1902" y="79"/>
                    </a:cubicBezTo>
                    <a:cubicBezTo>
                      <a:pt x="1648" y="26"/>
                      <a:pt x="1394" y="1"/>
                      <a:pt x="114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Google Shape;328;p38">
                <a:extLst>
                  <a:ext uri="{FF2B5EF4-FFF2-40B4-BE49-F238E27FC236}">
                    <a16:creationId xmlns:a16="http://schemas.microsoft.com/office/drawing/2014/main" id="{86EC531D-73C7-8C36-749E-9E17B10C97E0}"/>
                  </a:ext>
                </a:extLst>
              </p:cNvPr>
              <p:cNvSpPr/>
              <p:nvPr/>
            </p:nvSpPr>
            <p:spPr>
              <a:xfrm>
                <a:off x="649925" y="5156500"/>
                <a:ext cx="518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79" extrusionOk="0">
                    <a:moveTo>
                      <a:pt x="1092" y="0"/>
                    </a:moveTo>
                    <a:cubicBezTo>
                      <a:pt x="795" y="0"/>
                      <a:pt x="498" y="40"/>
                      <a:pt x="212" y="122"/>
                    </a:cubicBezTo>
                    <a:cubicBezTo>
                      <a:pt x="0" y="160"/>
                      <a:pt x="31" y="479"/>
                      <a:pt x="251" y="479"/>
                    </a:cubicBezTo>
                    <a:cubicBezTo>
                      <a:pt x="258" y="479"/>
                      <a:pt x="264" y="479"/>
                      <a:pt x="271" y="478"/>
                    </a:cubicBezTo>
                    <a:lnTo>
                      <a:pt x="311" y="478"/>
                    </a:lnTo>
                    <a:cubicBezTo>
                      <a:pt x="568" y="406"/>
                      <a:pt x="830" y="371"/>
                      <a:pt x="1092" y="371"/>
                    </a:cubicBezTo>
                    <a:cubicBezTo>
                      <a:pt x="1335" y="371"/>
                      <a:pt x="1578" y="401"/>
                      <a:pt x="1816" y="458"/>
                    </a:cubicBezTo>
                    <a:cubicBezTo>
                      <a:pt x="1828" y="461"/>
                      <a:pt x="1841" y="462"/>
                      <a:pt x="1854" y="462"/>
                    </a:cubicBezTo>
                    <a:cubicBezTo>
                      <a:pt x="1939" y="462"/>
                      <a:pt x="2019" y="406"/>
                      <a:pt x="2053" y="320"/>
                    </a:cubicBezTo>
                    <a:cubicBezTo>
                      <a:pt x="2073" y="221"/>
                      <a:pt x="2014" y="122"/>
                      <a:pt x="1915" y="102"/>
                    </a:cubicBezTo>
                    <a:cubicBezTo>
                      <a:pt x="1647" y="35"/>
                      <a:pt x="1369" y="0"/>
                      <a:pt x="109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Google Shape;329;p38">
                <a:extLst>
                  <a:ext uri="{FF2B5EF4-FFF2-40B4-BE49-F238E27FC236}">
                    <a16:creationId xmlns:a16="http://schemas.microsoft.com/office/drawing/2014/main" id="{E7B16017-7016-FED6-6D27-81275459D97C}"/>
                  </a:ext>
                </a:extLst>
              </p:cNvPr>
              <p:cNvSpPr/>
              <p:nvPr/>
            </p:nvSpPr>
            <p:spPr>
              <a:xfrm>
                <a:off x="935400" y="4992200"/>
                <a:ext cx="970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4654" extrusionOk="0">
                    <a:moveTo>
                      <a:pt x="3882" y="0"/>
                    </a:moveTo>
                    <a:lnTo>
                      <a:pt x="1" y="278"/>
                    </a:lnTo>
                    <a:lnTo>
                      <a:pt x="1" y="4416"/>
                    </a:lnTo>
                    <a:lnTo>
                      <a:pt x="3229" y="4654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Google Shape;330;p38">
                <a:extLst>
                  <a:ext uri="{FF2B5EF4-FFF2-40B4-BE49-F238E27FC236}">
                    <a16:creationId xmlns:a16="http://schemas.microsoft.com/office/drawing/2014/main" id="{1C274C5D-2878-9C89-BAF7-0AAE3E78F0D0}"/>
                  </a:ext>
                </a:extLst>
              </p:cNvPr>
              <p:cNvSpPr/>
              <p:nvPr/>
            </p:nvSpPr>
            <p:spPr>
              <a:xfrm>
                <a:off x="910150" y="5087200"/>
                <a:ext cx="297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5686" extrusionOk="0">
                    <a:moveTo>
                      <a:pt x="4132" y="0"/>
                    </a:moveTo>
                    <a:cubicBezTo>
                      <a:pt x="3590" y="0"/>
                      <a:pt x="2894" y="526"/>
                      <a:pt x="2193" y="526"/>
                    </a:cubicBezTo>
                    <a:cubicBezTo>
                      <a:pt x="1881" y="526"/>
                      <a:pt x="1569" y="422"/>
                      <a:pt x="1268" y="121"/>
                    </a:cubicBezTo>
                    <a:cubicBezTo>
                      <a:pt x="1268" y="121"/>
                      <a:pt x="1222" y="112"/>
                      <a:pt x="1153" y="112"/>
                    </a:cubicBezTo>
                    <a:cubicBezTo>
                      <a:pt x="952" y="112"/>
                      <a:pt x="555" y="189"/>
                      <a:pt x="555" y="795"/>
                    </a:cubicBezTo>
                    <a:cubicBezTo>
                      <a:pt x="536" y="913"/>
                      <a:pt x="536" y="1052"/>
                      <a:pt x="516" y="1191"/>
                    </a:cubicBezTo>
                    <a:cubicBezTo>
                      <a:pt x="496" y="1290"/>
                      <a:pt x="476" y="1389"/>
                      <a:pt x="456" y="1507"/>
                    </a:cubicBezTo>
                    <a:cubicBezTo>
                      <a:pt x="318" y="2498"/>
                      <a:pt x="1" y="4042"/>
                      <a:pt x="80" y="5032"/>
                    </a:cubicBezTo>
                    <a:cubicBezTo>
                      <a:pt x="80" y="5250"/>
                      <a:pt x="120" y="5468"/>
                      <a:pt x="219" y="5686"/>
                    </a:cubicBezTo>
                    <a:lnTo>
                      <a:pt x="11764" y="5686"/>
                    </a:lnTo>
                    <a:cubicBezTo>
                      <a:pt x="11863" y="5488"/>
                      <a:pt x="11902" y="5250"/>
                      <a:pt x="11863" y="5032"/>
                    </a:cubicBezTo>
                    <a:cubicBezTo>
                      <a:pt x="11764" y="4557"/>
                      <a:pt x="11288" y="3824"/>
                      <a:pt x="9566" y="3111"/>
                    </a:cubicBezTo>
                    <a:cubicBezTo>
                      <a:pt x="8239" y="2557"/>
                      <a:pt x="6674" y="2002"/>
                      <a:pt x="5763" y="1191"/>
                    </a:cubicBezTo>
                    <a:cubicBezTo>
                      <a:pt x="4853" y="379"/>
                      <a:pt x="4516" y="121"/>
                      <a:pt x="4516" y="121"/>
                    </a:cubicBezTo>
                    <a:cubicBezTo>
                      <a:pt x="4400" y="35"/>
                      <a:pt x="4271" y="0"/>
                      <a:pt x="4132" y="0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Google Shape;331;p38">
                <a:extLst>
                  <a:ext uri="{FF2B5EF4-FFF2-40B4-BE49-F238E27FC236}">
                    <a16:creationId xmlns:a16="http://schemas.microsoft.com/office/drawing/2014/main" id="{CAFE522B-0202-7D00-010E-148D20B37E92}"/>
                  </a:ext>
                </a:extLst>
              </p:cNvPr>
              <p:cNvSpPr/>
              <p:nvPr/>
            </p:nvSpPr>
            <p:spPr>
              <a:xfrm>
                <a:off x="912150" y="5213000"/>
                <a:ext cx="2960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654" extrusionOk="0">
                    <a:moveTo>
                      <a:pt x="0" y="0"/>
                    </a:moveTo>
                    <a:cubicBezTo>
                      <a:pt x="0" y="218"/>
                      <a:pt x="40" y="436"/>
                      <a:pt x="139" y="654"/>
                    </a:cubicBezTo>
                    <a:lnTo>
                      <a:pt x="11684" y="654"/>
                    </a:lnTo>
                    <a:cubicBezTo>
                      <a:pt x="11802" y="456"/>
                      <a:pt x="11842" y="218"/>
                      <a:pt x="1178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Google Shape;332;p38">
                <a:extLst>
                  <a:ext uri="{FF2B5EF4-FFF2-40B4-BE49-F238E27FC236}">
                    <a16:creationId xmlns:a16="http://schemas.microsoft.com/office/drawing/2014/main" id="{5904444D-D33F-E483-B2E1-0C71ABDB8751}"/>
                  </a:ext>
                </a:extLst>
              </p:cNvPr>
              <p:cNvSpPr/>
              <p:nvPr/>
            </p:nvSpPr>
            <p:spPr>
              <a:xfrm>
                <a:off x="921550" y="5116950"/>
                <a:ext cx="381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76" extrusionOk="0">
                    <a:moveTo>
                      <a:pt x="40" y="1"/>
                    </a:moveTo>
                    <a:cubicBezTo>
                      <a:pt x="40" y="100"/>
                      <a:pt x="20" y="199"/>
                      <a:pt x="0" y="317"/>
                    </a:cubicBezTo>
                    <a:cubicBezTo>
                      <a:pt x="713" y="872"/>
                      <a:pt x="1149" y="1723"/>
                      <a:pt x="1208" y="2634"/>
                    </a:cubicBezTo>
                    <a:cubicBezTo>
                      <a:pt x="1268" y="3308"/>
                      <a:pt x="1030" y="3961"/>
                      <a:pt x="594" y="4476"/>
                    </a:cubicBezTo>
                    <a:lnTo>
                      <a:pt x="931" y="4476"/>
                    </a:lnTo>
                    <a:cubicBezTo>
                      <a:pt x="1327" y="3941"/>
                      <a:pt x="1525" y="3288"/>
                      <a:pt x="1486" y="2634"/>
                    </a:cubicBezTo>
                    <a:cubicBezTo>
                      <a:pt x="1426" y="1585"/>
                      <a:pt x="892" y="614"/>
                      <a:pt x="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Google Shape;333;p38">
                <a:extLst>
                  <a:ext uri="{FF2B5EF4-FFF2-40B4-BE49-F238E27FC236}">
                    <a16:creationId xmlns:a16="http://schemas.microsoft.com/office/drawing/2014/main" id="{68A0853E-2768-C805-6DCD-3970CA192EA4}"/>
                  </a:ext>
                </a:extLst>
              </p:cNvPr>
              <p:cNvSpPr/>
              <p:nvPr/>
            </p:nvSpPr>
            <p:spPr>
              <a:xfrm>
                <a:off x="1042850" y="5119650"/>
                <a:ext cx="316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66" extrusionOk="0">
                    <a:moveTo>
                      <a:pt x="996" y="1"/>
                    </a:moveTo>
                    <a:cubicBezTo>
                      <a:pt x="976" y="1"/>
                      <a:pt x="954" y="4"/>
                      <a:pt x="931" y="11"/>
                    </a:cubicBezTo>
                    <a:lnTo>
                      <a:pt x="218" y="190"/>
                    </a:lnTo>
                    <a:cubicBezTo>
                      <a:pt x="0" y="249"/>
                      <a:pt x="40" y="566"/>
                      <a:pt x="257" y="566"/>
                    </a:cubicBezTo>
                    <a:lnTo>
                      <a:pt x="297" y="566"/>
                    </a:lnTo>
                    <a:lnTo>
                      <a:pt x="1030" y="388"/>
                    </a:lnTo>
                    <a:cubicBezTo>
                      <a:pt x="1264" y="334"/>
                      <a:pt x="1203" y="1"/>
                      <a:pt x="99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Google Shape;334;p38">
                <a:extLst>
                  <a:ext uri="{FF2B5EF4-FFF2-40B4-BE49-F238E27FC236}">
                    <a16:creationId xmlns:a16="http://schemas.microsoft.com/office/drawing/2014/main" id="{85972753-F3FD-2435-8ABD-628C55F73380}"/>
                  </a:ext>
                </a:extLst>
              </p:cNvPr>
              <p:cNvSpPr/>
              <p:nvPr/>
            </p:nvSpPr>
            <p:spPr>
              <a:xfrm>
                <a:off x="1026500" y="5105675"/>
                <a:ext cx="315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71" extrusionOk="0">
                    <a:moveTo>
                      <a:pt x="1007" y="1"/>
                    </a:moveTo>
                    <a:cubicBezTo>
                      <a:pt x="984" y="1"/>
                      <a:pt x="959" y="5"/>
                      <a:pt x="931" y="16"/>
                    </a:cubicBezTo>
                    <a:lnTo>
                      <a:pt x="218" y="194"/>
                    </a:lnTo>
                    <a:cubicBezTo>
                      <a:pt x="1" y="254"/>
                      <a:pt x="40" y="551"/>
                      <a:pt x="258" y="570"/>
                    </a:cubicBezTo>
                    <a:cubicBezTo>
                      <a:pt x="278" y="570"/>
                      <a:pt x="278" y="570"/>
                      <a:pt x="298" y="551"/>
                    </a:cubicBezTo>
                    <a:lnTo>
                      <a:pt x="1030" y="372"/>
                    </a:lnTo>
                    <a:cubicBezTo>
                      <a:pt x="1260" y="337"/>
                      <a:pt x="1206" y="1"/>
                      <a:pt x="100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oogle Shape;335;p38">
                <a:extLst>
                  <a:ext uri="{FF2B5EF4-FFF2-40B4-BE49-F238E27FC236}">
                    <a16:creationId xmlns:a16="http://schemas.microsoft.com/office/drawing/2014/main" id="{5B563772-5585-425A-D873-1ACF4075BAB6}"/>
                  </a:ext>
                </a:extLst>
              </p:cNvPr>
              <p:cNvSpPr/>
              <p:nvPr/>
            </p:nvSpPr>
            <p:spPr>
              <a:xfrm>
                <a:off x="1061150" y="5130150"/>
                <a:ext cx="312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62" extrusionOk="0">
                    <a:moveTo>
                      <a:pt x="981" y="1"/>
                    </a:moveTo>
                    <a:cubicBezTo>
                      <a:pt x="965" y="1"/>
                      <a:pt x="949" y="3"/>
                      <a:pt x="931" y="7"/>
                    </a:cubicBezTo>
                    <a:lnTo>
                      <a:pt x="199" y="185"/>
                    </a:lnTo>
                    <a:cubicBezTo>
                      <a:pt x="1" y="245"/>
                      <a:pt x="21" y="562"/>
                      <a:pt x="238" y="562"/>
                    </a:cubicBezTo>
                    <a:lnTo>
                      <a:pt x="298" y="562"/>
                    </a:lnTo>
                    <a:lnTo>
                      <a:pt x="1011" y="384"/>
                    </a:lnTo>
                    <a:cubicBezTo>
                      <a:pt x="1249" y="328"/>
                      <a:pt x="1182" y="1"/>
                      <a:pt x="9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Google Shape;336;p38">
                <a:extLst>
                  <a:ext uri="{FF2B5EF4-FFF2-40B4-BE49-F238E27FC236}">
                    <a16:creationId xmlns:a16="http://schemas.microsoft.com/office/drawing/2014/main" id="{7164011D-204B-E1D9-44C9-BCCB456EBE43}"/>
                  </a:ext>
                </a:extLst>
              </p:cNvPr>
              <p:cNvSpPr/>
              <p:nvPr/>
            </p:nvSpPr>
            <p:spPr>
              <a:xfrm>
                <a:off x="1078975" y="5140400"/>
                <a:ext cx="297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68" extrusionOk="0">
                    <a:moveTo>
                      <a:pt x="993" y="1"/>
                    </a:moveTo>
                    <a:cubicBezTo>
                      <a:pt x="973" y="1"/>
                      <a:pt x="952" y="5"/>
                      <a:pt x="931" y="13"/>
                    </a:cubicBezTo>
                    <a:lnTo>
                      <a:pt x="199" y="191"/>
                    </a:lnTo>
                    <a:cubicBezTo>
                      <a:pt x="1" y="251"/>
                      <a:pt x="40" y="548"/>
                      <a:pt x="258" y="568"/>
                    </a:cubicBezTo>
                    <a:cubicBezTo>
                      <a:pt x="258" y="568"/>
                      <a:pt x="278" y="548"/>
                      <a:pt x="298" y="548"/>
                    </a:cubicBezTo>
                    <a:lnTo>
                      <a:pt x="1011" y="370"/>
                    </a:lnTo>
                    <a:cubicBezTo>
                      <a:pt x="1110" y="350"/>
                      <a:pt x="1189" y="251"/>
                      <a:pt x="1149" y="152"/>
                    </a:cubicBezTo>
                    <a:cubicBezTo>
                      <a:pt x="1133" y="58"/>
                      <a:pt x="1068" y="1"/>
                      <a:pt x="99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Google Shape;337;p38">
                <a:extLst>
                  <a:ext uri="{FF2B5EF4-FFF2-40B4-BE49-F238E27FC236}">
                    <a16:creationId xmlns:a16="http://schemas.microsoft.com/office/drawing/2014/main" id="{08868D53-4B6D-1854-783D-1BD553B1CED5}"/>
                  </a:ext>
                </a:extLst>
              </p:cNvPr>
              <p:cNvSpPr/>
              <p:nvPr/>
            </p:nvSpPr>
            <p:spPr>
              <a:xfrm>
                <a:off x="1098775" y="5150025"/>
                <a:ext cx="297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59" extrusionOk="0">
                    <a:moveTo>
                      <a:pt x="970" y="1"/>
                    </a:moveTo>
                    <a:cubicBezTo>
                      <a:pt x="957" y="1"/>
                      <a:pt x="944" y="2"/>
                      <a:pt x="931" y="4"/>
                    </a:cubicBezTo>
                    <a:lnTo>
                      <a:pt x="199" y="183"/>
                    </a:lnTo>
                    <a:cubicBezTo>
                      <a:pt x="1" y="242"/>
                      <a:pt x="40" y="559"/>
                      <a:pt x="258" y="559"/>
                    </a:cubicBezTo>
                    <a:lnTo>
                      <a:pt x="298" y="559"/>
                    </a:lnTo>
                    <a:lnTo>
                      <a:pt x="1011" y="381"/>
                    </a:lnTo>
                    <a:cubicBezTo>
                      <a:pt x="1129" y="341"/>
                      <a:pt x="1189" y="242"/>
                      <a:pt x="1149" y="143"/>
                    </a:cubicBezTo>
                    <a:cubicBezTo>
                      <a:pt x="1132" y="57"/>
                      <a:pt x="1055" y="1"/>
                      <a:pt x="97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Google Shape;338;p38">
                <a:extLst>
                  <a:ext uri="{FF2B5EF4-FFF2-40B4-BE49-F238E27FC236}">
                    <a16:creationId xmlns:a16="http://schemas.microsoft.com/office/drawing/2014/main" id="{7315E852-5F35-095D-E310-66C936F9E3A9}"/>
                  </a:ext>
                </a:extLst>
              </p:cNvPr>
              <p:cNvSpPr/>
              <p:nvPr/>
            </p:nvSpPr>
            <p:spPr>
              <a:xfrm>
                <a:off x="1121050" y="5157400"/>
                <a:ext cx="302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81" extrusionOk="0">
                    <a:moveTo>
                      <a:pt x="942" y="0"/>
                    </a:moveTo>
                    <a:cubicBezTo>
                      <a:pt x="926" y="0"/>
                      <a:pt x="909" y="2"/>
                      <a:pt x="892" y="6"/>
                    </a:cubicBezTo>
                    <a:lnTo>
                      <a:pt x="159" y="185"/>
                    </a:lnTo>
                    <a:cubicBezTo>
                      <a:pt x="60" y="224"/>
                      <a:pt x="1" y="323"/>
                      <a:pt x="21" y="422"/>
                    </a:cubicBezTo>
                    <a:cubicBezTo>
                      <a:pt x="40" y="521"/>
                      <a:pt x="120" y="581"/>
                      <a:pt x="219" y="581"/>
                    </a:cubicBezTo>
                    <a:lnTo>
                      <a:pt x="258" y="561"/>
                    </a:lnTo>
                    <a:lnTo>
                      <a:pt x="971" y="383"/>
                    </a:lnTo>
                    <a:cubicBezTo>
                      <a:pt x="1210" y="328"/>
                      <a:pt x="1142" y="0"/>
                      <a:pt x="94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Google Shape;339;p38">
                <a:extLst>
                  <a:ext uri="{FF2B5EF4-FFF2-40B4-BE49-F238E27FC236}">
                    <a16:creationId xmlns:a16="http://schemas.microsoft.com/office/drawing/2014/main" id="{015ECE3C-3192-60F3-38D3-D65B180A069A}"/>
                  </a:ext>
                </a:extLst>
              </p:cNvPr>
              <p:cNvSpPr/>
              <p:nvPr/>
            </p:nvSpPr>
            <p:spPr>
              <a:xfrm>
                <a:off x="769075" y="4048125"/>
                <a:ext cx="375775" cy="972800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38912" extrusionOk="0">
                    <a:moveTo>
                      <a:pt x="8020" y="0"/>
                    </a:moveTo>
                    <a:lnTo>
                      <a:pt x="0" y="3644"/>
                    </a:lnTo>
                    <a:lnTo>
                      <a:pt x="8238" y="19783"/>
                    </a:lnTo>
                    <a:lnTo>
                      <a:pt x="8278" y="19783"/>
                    </a:lnTo>
                    <a:cubicBezTo>
                      <a:pt x="7684" y="21050"/>
                      <a:pt x="7010" y="23090"/>
                      <a:pt x="6832" y="25981"/>
                    </a:cubicBezTo>
                    <a:cubicBezTo>
                      <a:pt x="6495" y="31506"/>
                      <a:pt x="6099" y="38912"/>
                      <a:pt x="6099" y="38912"/>
                    </a:cubicBezTo>
                    <a:lnTo>
                      <a:pt x="11228" y="38833"/>
                    </a:lnTo>
                    <a:cubicBezTo>
                      <a:pt x="12931" y="31783"/>
                      <a:pt x="14199" y="24634"/>
                      <a:pt x="15030" y="17426"/>
                    </a:cubicBezTo>
                    <a:lnTo>
                      <a:pt x="802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Google Shape;340;p38">
                <a:extLst>
                  <a:ext uri="{FF2B5EF4-FFF2-40B4-BE49-F238E27FC236}">
                    <a16:creationId xmlns:a16="http://schemas.microsoft.com/office/drawing/2014/main" id="{452E442F-33B9-B52B-2BD5-6BEEE983CDC5}"/>
                  </a:ext>
                </a:extLst>
              </p:cNvPr>
              <p:cNvSpPr/>
              <p:nvPr/>
            </p:nvSpPr>
            <p:spPr>
              <a:xfrm>
                <a:off x="922550" y="4968425"/>
                <a:ext cx="137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58" extrusionOk="0">
                    <a:moveTo>
                      <a:pt x="198" y="1"/>
                    </a:moveTo>
                    <a:cubicBezTo>
                      <a:pt x="0" y="21"/>
                      <a:pt x="0" y="318"/>
                      <a:pt x="198" y="357"/>
                    </a:cubicBezTo>
                    <a:lnTo>
                      <a:pt x="5267" y="357"/>
                    </a:lnTo>
                    <a:cubicBezTo>
                      <a:pt x="5485" y="318"/>
                      <a:pt x="5485" y="21"/>
                      <a:pt x="5267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9" name="Google Shape;341;p38">
                <a:extLst>
                  <a:ext uri="{FF2B5EF4-FFF2-40B4-BE49-F238E27FC236}">
                    <a16:creationId xmlns:a16="http://schemas.microsoft.com/office/drawing/2014/main" id="{5B25E6C9-8F97-5161-5208-B0547E565395}"/>
                  </a:ext>
                </a:extLst>
              </p:cNvPr>
              <p:cNvSpPr/>
              <p:nvPr/>
            </p:nvSpPr>
            <p:spPr>
              <a:xfrm>
                <a:off x="808675" y="4155150"/>
                <a:ext cx="196575" cy="82222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32889" extrusionOk="0">
                    <a:moveTo>
                      <a:pt x="209" y="1"/>
                    </a:moveTo>
                    <a:cubicBezTo>
                      <a:pt x="184" y="1"/>
                      <a:pt x="160" y="6"/>
                      <a:pt x="139" y="16"/>
                    </a:cubicBezTo>
                    <a:cubicBezTo>
                      <a:pt x="40" y="56"/>
                      <a:pt x="0" y="175"/>
                      <a:pt x="60" y="274"/>
                    </a:cubicBezTo>
                    <a:cubicBezTo>
                      <a:pt x="99" y="392"/>
                      <a:pt x="5624" y="11502"/>
                      <a:pt x="7486" y="15066"/>
                    </a:cubicBezTo>
                    <a:cubicBezTo>
                      <a:pt x="7308" y="15621"/>
                      <a:pt x="6100" y="19126"/>
                      <a:pt x="6001" y="21720"/>
                    </a:cubicBezTo>
                    <a:cubicBezTo>
                      <a:pt x="5902" y="24472"/>
                      <a:pt x="5268" y="32631"/>
                      <a:pt x="5248" y="32710"/>
                    </a:cubicBezTo>
                    <a:cubicBezTo>
                      <a:pt x="5248" y="32809"/>
                      <a:pt x="5308" y="32888"/>
                      <a:pt x="5407" y="32888"/>
                    </a:cubicBezTo>
                    <a:lnTo>
                      <a:pt x="5426" y="32888"/>
                    </a:lnTo>
                    <a:cubicBezTo>
                      <a:pt x="5525" y="32888"/>
                      <a:pt x="5605" y="32809"/>
                      <a:pt x="5605" y="32710"/>
                    </a:cubicBezTo>
                    <a:cubicBezTo>
                      <a:pt x="5605" y="32631"/>
                      <a:pt x="6258" y="24492"/>
                      <a:pt x="6357" y="21720"/>
                    </a:cubicBezTo>
                    <a:cubicBezTo>
                      <a:pt x="6476" y="18947"/>
                      <a:pt x="7842" y="15125"/>
                      <a:pt x="7842" y="15086"/>
                    </a:cubicBezTo>
                    <a:cubicBezTo>
                      <a:pt x="7862" y="15046"/>
                      <a:pt x="7862" y="15007"/>
                      <a:pt x="7842" y="14947"/>
                    </a:cubicBezTo>
                    <a:cubicBezTo>
                      <a:pt x="6020" y="11482"/>
                      <a:pt x="416" y="214"/>
                      <a:pt x="377" y="95"/>
                    </a:cubicBezTo>
                    <a:cubicBezTo>
                      <a:pt x="348" y="37"/>
                      <a:pt x="276" y="1"/>
                      <a:pt x="20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Google Shape;342;p38">
                <a:extLst>
                  <a:ext uri="{FF2B5EF4-FFF2-40B4-BE49-F238E27FC236}">
                    <a16:creationId xmlns:a16="http://schemas.microsoft.com/office/drawing/2014/main" id="{6AC9BD3B-008F-362E-E0C8-D3913382197C}"/>
                  </a:ext>
                </a:extLst>
              </p:cNvPr>
              <p:cNvSpPr/>
              <p:nvPr/>
            </p:nvSpPr>
            <p:spPr>
              <a:xfrm>
                <a:off x="573525" y="4025350"/>
                <a:ext cx="217350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20199" extrusionOk="0">
                    <a:moveTo>
                      <a:pt x="0" y="0"/>
                    </a:moveTo>
                    <a:cubicBezTo>
                      <a:pt x="0" y="0"/>
                      <a:pt x="60" y="1941"/>
                      <a:pt x="357" y="7446"/>
                    </a:cubicBezTo>
                    <a:cubicBezTo>
                      <a:pt x="476" y="9941"/>
                      <a:pt x="693" y="13961"/>
                      <a:pt x="872" y="17268"/>
                    </a:cubicBezTo>
                    <a:cubicBezTo>
                      <a:pt x="951" y="18911"/>
                      <a:pt x="2317" y="20199"/>
                      <a:pt x="3961" y="20199"/>
                    </a:cubicBezTo>
                    <a:lnTo>
                      <a:pt x="5149" y="20199"/>
                    </a:lnTo>
                    <a:cubicBezTo>
                      <a:pt x="6773" y="20199"/>
                      <a:pt x="8119" y="18951"/>
                      <a:pt x="8238" y="17327"/>
                    </a:cubicBezTo>
                    <a:cubicBezTo>
                      <a:pt x="8694" y="10832"/>
                      <a:pt x="8040" y="713"/>
                      <a:pt x="8040" y="7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Google Shape;343;p38">
                <a:extLst>
                  <a:ext uri="{FF2B5EF4-FFF2-40B4-BE49-F238E27FC236}">
                    <a16:creationId xmlns:a16="http://schemas.microsoft.com/office/drawing/2014/main" id="{D11796B9-0B54-39BE-55EB-EC60274D8C12}"/>
                  </a:ext>
                </a:extLst>
              </p:cNvPr>
              <p:cNvSpPr/>
              <p:nvPr/>
            </p:nvSpPr>
            <p:spPr>
              <a:xfrm>
                <a:off x="528975" y="3922850"/>
                <a:ext cx="460425" cy="229425"/>
              </a:xfrm>
              <a:custGeom>
                <a:avLst/>
                <a:gdLst/>
                <a:ahLst/>
                <a:cxnLst/>
                <a:rect l="l" t="t" r="r" b="b"/>
                <a:pathLst>
                  <a:path w="18417" h="9177" extrusionOk="0">
                    <a:moveTo>
                      <a:pt x="2218" y="1"/>
                    </a:moveTo>
                    <a:cubicBezTo>
                      <a:pt x="2218" y="1"/>
                      <a:pt x="0" y="5981"/>
                      <a:pt x="2159" y="7328"/>
                    </a:cubicBezTo>
                    <a:cubicBezTo>
                      <a:pt x="4349" y="8702"/>
                      <a:pt x="8474" y="9176"/>
                      <a:pt x="11603" y="9176"/>
                    </a:cubicBezTo>
                    <a:cubicBezTo>
                      <a:pt x="12801" y="9176"/>
                      <a:pt x="13854" y="9107"/>
                      <a:pt x="14594" y="8991"/>
                    </a:cubicBezTo>
                    <a:cubicBezTo>
                      <a:pt x="18416" y="8417"/>
                      <a:pt x="17981" y="2318"/>
                      <a:pt x="17981" y="2318"/>
                    </a:cubicBezTo>
                    <a:lnTo>
                      <a:pt x="2218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Google Shape;344;p38">
                <a:extLst>
                  <a:ext uri="{FF2B5EF4-FFF2-40B4-BE49-F238E27FC236}">
                    <a16:creationId xmlns:a16="http://schemas.microsoft.com/office/drawing/2014/main" id="{4051161A-FCE8-E7E3-25F6-94160FFAEC5E}"/>
                  </a:ext>
                </a:extLst>
              </p:cNvPr>
              <p:cNvSpPr/>
              <p:nvPr/>
            </p:nvSpPr>
            <p:spPr>
              <a:xfrm>
                <a:off x="939375" y="4016725"/>
                <a:ext cx="510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336" extrusionOk="0">
                    <a:moveTo>
                      <a:pt x="463" y="1"/>
                    </a:moveTo>
                    <a:cubicBezTo>
                      <a:pt x="400" y="1"/>
                      <a:pt x="335" y="33"/>
                      <a:pt x="297" y="107"/>
                    </a:cubicBezTo>
                    <a:cubicBezTo>
                      <a:pt x="0" y="919"/>
                      <a:pt x="20" y="1652"/>
                      <a:pt x="337" y="2226"/>
                    </a:cubicBezTo>
                    <a:cubicBezTo>
                      <a:pt x="654" y="2761"/>
                      <a:pt x="1169" y="3157"/>
                      <a:pt x="1763" y="3315"/>
                    </a:cubicBezTo>
                    <a:lnTo>
                      <a:pt x="1802" y="3335"/>
                    </a:lnTo>
                    <a:cubicBezTo>
                      <a:pt x="2000" y="3315"/>
                      <a:pt x="2040" y="3038"/>
                      <a:pt x="1842" y="2979"/>
                    </a:cubicBezTo>
                    <a:cubicBezTo>
                      <a:pt x="1347" y="2840"/>
                      <a:pt x="911" y="2504"/>
                      <a:pt x="634" y="2048"/>
                    </a:cubicBezTo>
                    <a:cubicBezTo>
                      <a:pt x="377" y="1553"/>
                      <a:pt x="377" y="939"/>
                      <a:pt x="634" y="226"/>
                    </a:cubicBezTo>
                    <a:cubicBezTo>
                      <a:pt x="671" y="90"/>
                      <a:pt x="569" y="1"/>
                      <a:pt x="46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3" name="Google Shape;345;p38">
                <a:extLst>
                  <a:ext uri="{FF2B5EF4-FFF2-40B4-BE49-F238E27FC236}">
                    <a16:creationId xmlns:a16="http://schemas.microsoft.com/office/drawing/2014/main" id="{8D134F97-FE1B-5685-8302-619165621475}"/>
                  </a:ext>
                </a:extLst>
              </p:cNvPr>
              <p:cNvSpPr/>
              <p:nvPr/>
            </p:nvSpPr>
            <p:spPr>
              <a:xfrm>
                <a:off x="572200" y="3990925"/>
                <a:ext cx="1278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3754" extrusionOk="0">
                    <a:moveTo>
                      <a:pt x="4918" y="0"/>
                    </a:moveTo>
                    <a:cubicBezTo>
                      <a:pt x="4849" y="0"/>
                      <a:pt x="4779" y="40"/>
                      <a:pt x="4746" y="130"/>
                    </a:cubicBezTo>
                    <a:cubicBezTo>
                      <a:pt x="4568" y="783"/>
                      <a:pt x="4271" y="1417"/>
                      <a:pt x="3855" y="1971"/>
                    </a:cubicBezTo>
                    <a:cubicBezTo>
                      <a:pt x="3117" y="2923"/>
                      <a:pt x="2161" y="3399"/>
                      <a:pt x="999" y="3399"/>
                    </a:cubicBezTo>
                    <a:cubicBezTo>
                      <a:pt x="759" y="3399"/>
                      <a:pt x="509" y="3378"/>
                      <a:pt x="251" y="3338"/>
                    </a:cubicBezTo>
                    <a:cubicBezTo>
                      <a:pt x="244" y="3337"/>
                      <a:pt x="237" y="3337"/>
                      <a:pt x="231" y="3337"/>
                    </a:cubicBezTo>
                    <a:cubicBezTo>
                      <a:pt x="31" y="3337"/>
                      <a:pt x="0" y="3617"/>
                      <a:pt x="192" y="3674"/>
                    </a:cubicBezTo>
                    <a:cubicBezTo>
                      <a:pt x="469" y="3734"/>
                      <a:pt x="746" y="3753"/>
                      <a:pt x="1004" y="3753"/>
                    </a:cubicBezTo>
                    <a:cubicBezTo>
                      <a:pt x="2251" y="3753"/>
                      <a:pt x="3420" y="3179"/>
                      <a:pt x="4133" y="2189"/>
                    </a:cubicBezTo>
                    <a:cubicBezTo>
                      <a:pt x="4588" y="1595"/>
                      <a:pt x="4905" y="922"/>
                      <a:pt x="5103" y="209"/>
                    </a:cubicBezTo>
                    <a:cubicBezTo>
                      <a:pt x="5115" y="81"/>
                      <a:pt x="5017" y="0"/>
                      <a:pt x="4918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4" name="Google Shape;346;p38">
                <a:extLst>
                  <a:ext uri="{FF2B5EF4-FFF2-40B4-BE49-F238E27FC236}">
                    <a16:creationId xmlns:a16="http://schemas.microsoft.com/office/drawing/2014/main" id="{73FC5DFC-CB45-15D4-92A4-CDD56B67FAA3}"/>
                  </a:ext>
                </a:extLst>
              </p:cNvPr>
              <p:cNvSpPr/>
              <p:nvPr/>
            </p:nvSpPr>
            <p:spPr>
              <a:xfrm>
                <a:off x="540350" y="3922550"/>
                <a:ext cx="180225" cy="20330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132" extrusionOk="0">
                    <a:moveTo>
                      <a:pt x="2252" y="1"/>
                    </a:moveTo>
                    <a:cubicBezTo>
                      <a:pt x="2171" y="1"/>
                      <a:pt x="2091" y="54"/>
                      <a:pt x="2060" y="132"/>
                    </a:cubicBezTo>
                    <a:cubicBezTo>
                      <a:pt x="1961" y="350"/>
                      <a:pt x="1" y="5241"/>
                      <a:pt x="1070" y="7261"/>
                    </a:cubicBezTo>
                    <a:cubicBezTo>
                      <a:pt x="1307" y="7696"/>
                      <a:pt x="1723" y="8013"/>
                      <a:pt x="2199" y="8092"/>
                    </a:cubicBezTo>
                    <a:cubicBezTo>
                      <a:pt x="2317" y="8132"/>
                      <a:pt x="2456" y="8132"/>
                      <a:pt x="2575" y="8132"/>
                    </a:cubicBezTo>
                    <a:cubicBezTo>
                      <a:pt x="5407" y="8132"/>
                      <a:pt x="7129" y="1558"/>
                      <a:pt x="7189" y="1261"/>
                    </a:cubicBezTo>
                    <a:cubicBezTo>
                      <a:pt x="7209" y="1142"/>
                      <a:pt x="7149" y="1043"/>
                      <a:pt x="7030" y="1003"/>
                    </a:cubicBezTo>
                    <a:cubicBezTo>
                      <a:pt x="7018" y="1001"/>
                      <a:pt x="7005" y="999"/>
                      <a:pt x="6992" y="999"/>
                    </a:cubicBezTo>
                    <a:cubicBezTo>
                      <a:pt x="6903" y="999"/>
                      <a:pt x="6810" y="1058"/>
                      <a:pt x="6793" y="1162"/>
                    </a:cubicBezTo>
                    <a:cubicBezTo>
                      <a:pt x="6456" y="2369"/>
                      <a:pt x="6020" y="3538"/>
                      <a:pt x="5506" y="4686"/>
                    </a:cubicBezTo>
                    <a:cubicBezTo>
                      <a:pt x="4843" y="6103"/>
                      <a:pt x="3805" y="7725"/>
                      <a:pt x="2564" y="7725"/>
                    </a:cubicBezTo>
                    <a:cubicBezTo>
                      <a:pt x="2470" y="7725"/>
                      <a:pt x="2374" y="7716"/>
                      <a:pt x="2278" y="7696"/>
                    </a:cubicBezTo>
                    <a:cubicBezTo>
                      <a:pt x="1921" y="7617"/>
                      <a:pt x="1605" y="7399"/>
                      <a:pt x="1446" y="7063"/>
                    </a:cubicBezTo>
                    <a:cubicBezTo>
                      <a:pt x="456" y="5221"/>
                      <a:pt x="2416" y="350"/>
                      <a:pt x="2436" y="290"/>
                    </a:cubicBezTo>
                    <a:cubicBezTo>
                      <a:pt x="2476" y="191"/>
                      <a:pt x="2436" y="72"/>
                      <a:pt x="2317" y="13"/>
                    </a:cubicBezTo>
                    <a:cubicBezTo>
                      <a:pt x="2296" y="5"/>
                      <a:pt x="2274" y="1"/>
                      <a:pt x="225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5" name="Google Shape;347;p38">
                <a:extLst>
                  <a:ext uri="{FF2B5EF4-FFF2-40B4-BE49-F238E27FC236}">
                    <a16:creationId xmlns:a16="http://schemas.microsoft.com/office/drawing/2014/main" id="{87D9B65E-7347-382D-37C1-7357D46C9A91}"/>
                  </a:ext>
                </a:extLst>
              </p:cNvPr>
              <p:cNvSpPr/>
              <p:nvPr/>
            </p:nvSpPr>
            <p:spPr>
              <a:xfrm>
                <a:off x="775500" y="4064725"/>
                <a:ext cx="881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634" extrusionOk="0">
                    <a:moveTo>
                      <a:pt x="3309" y="0"/>
                    </a:moveTo>
                    <a:cubicBezTo>
                      <a:pt x="3246" y="0"/>
                      <a:pt x="3189" y="36"/>
                      <a:pt x="3149" y="89"/>
                    </a:cubicBezTo>
                    <a:cubicBezTo>
                      <a:pt x="2436" y="1395"/>
                      <a:pt x="1407" y="2504"/>
                      <a:pt x="159" y="3297"/>
                    </a:cubicBezTo>
                    <a:cubicBezTo>
                      <a:pt x="1" y="3396"/>
                      <a:pt x="80" y="3633"/>
                      <a:pt x="258" y="3633"/>
                    </a:cubicBezTo>
                    <a:cubicBezTo>
                      <a:pt x="298" y="3633"/>
                      <a:pt x="318" y="3613"/>
                      <a:pt x="337" y="3594"/>
                    </a:cubicBezTo>
                    <a:cubicBezTo>
                      <a:pt x="1644" y="2762"/>
                      <a:pt x="2733" y="1633"/>
                      <a:pt x="3486" y="267"/>
                    </a:cubicBezTo>
                    <a:cubicBezTo>
                      <a:pt x="3526" y="188"/>
                      <a:pt x="3486" y="69"/>
                      <a:pt x="3407" y="29"/>
                    </a:cubicBezTo>
                    <a:cubicBezTo>
                      <a:pt x="3374" y="9"/>
                      <a:pt x="3341" y="0"/>
                      <a:pt x="330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6" name="Google Shape;348;p38">
                <a:extLst>
                  <a:ext uri="{FF2B5EF4-FFF2-40B4-BE49-F238E27FC236}">
                    <a16:creationId xmlns:a16="http://schemas.microsoft.com/office/drawing/2014/main" id="{77909B05-B589-A62B-8734-807ABBB75957}"/>
                  </a:ext>
                </a:extLst>
              </p:cNvPr>
              <p:cNvSpPr/>
              <p:nvPr/>
            </p:nvSpPr>
            <p:spPr>
              <a:xfrm>
                <a:off x="723300" y="3212375"/>
                <a:ext cx="337375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13495" h="7191" extrusionOk="0">
                    <a:moveTo>
                      <a:pt x="4633" y="1"/>
                    </a:moveTo>
                    <a:cubicBezTo>
                      <a:pt x="289" y="1"/>
                      <a:pt x="1" y="3474"/>
                      <a:pt x="623" y="5093"/>
                    </a:cubicBezTo>
                    <a:cubicBezTo>
                      <a:pt x="1093" y="6292"/>
                      <a:pt x="4196" y="7191"/>
                      <a:pt x="6996" y="7191"/>
                    </a:cubicBezTo>
                    <a:cubicBezTo>
                      <a:pt x="8450" y="7191"/>
                      <a:pt x="9823" y="6948"/>
                      <a:pt x="10703" y="6380"/>
                    </a:cubicBezTo>
                    <a:cubicBezTo>
                      <a:pt x="10703" y="6380"/>
                      <a:pt x="13495" y="1330"/>
                      <a:pt x="6267" y="142"/>
                    </a:cubicBezTo>
                    <a:cubicBezTo>
                      <a:pt x="5667" y="45"/>
                      <a:pt x="5124" y="1"/>
                      <a:pt x="463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7" name="Google Shape;349;p38">
                <a:extLst>
                  <a:ext uri="{FF2B5EF4-FFF2-40B4-BE49-F238E27FC236}">
                    <a16:creationId xmlns:a16="http://schemas.microsoft.com/office/drawing/2014/main" id="{87CC3FE0-62F2-5524-4E50-25E701FC9ADF}"/>
                  </a:ext>
                </a:extLst>
              </p:cNvPr>
              <p:cNvSpPr/>
              <p:nvPr/>
            </p:nvSpPr>
            <p:spPr>
              <a:xfrm>
                <a:off x="551250" y="3303550"/>
                <a:ext cx="534200" cy="724875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8995" extrusionOk="0">
                    <a:moveTo>
                      <a:pt x="12416" y="0"/>
                    </a:moveTo>
                    <a:cubicBezTo>
                      <a:pt x="12416" y="0"/>
                      <a:pt x="7901" y="317"/>
                      <a:pt x="6119" y="1327"/>
                    </a:cubicBezTo>
                    <a:cubicBezTo>
                      <a:pt x="3703" y="2673"/>
                      <a:pt x="3525" y="11109"/>
                      <a:pt x="2673" y="14753"/>
                    </a:cubicBezTo>
                    <a:cubicBezTo>
                      <a:pt x="1842" y="18397"/>
                      <a:pt x="0" y="24595"/>
                      <a:pt x="376" y="26278"/>
                    </a:cubicBezTo>
                    <a:cubicBezTo>
                      <a:pt x="661" y="27624"/>
                      <a:pt x="9350" y="28995"/>
                      <a:pt x="14220" y="28995"/>
                    </a:cubicBezTo>
                    <a:cubicBezTo>
                      <a:pt x="15441" y="28995"/>
                      <a:pt x="16423" y="28908"/>
                      <a:pt x="16971" y="28714"/>
                    </a:cubicBezTo>
                    <a:cubicBezTo>
                      <a:pt x="18416" y="28199"/>
                      <a:pt x="17466" y="18377"/>
                      <a:pt x="18733" y="14297"/>
                    </a:cubicBezTo>
                    <a:cubicBezTo>
                      <a:pt x="19981" y="10198"/>
                      <a:pt x="21367" y="7466"/>
                      <a:pt x="21169" y="5644"/>
                    </a:cubicBezTo>
                    <a:cubicBezTo>
                      <a:pt x="21011" y="4159"/>
                      <a:pt x="16793" y="1921"/>
                      <a:pt x="16793" y="1921"/>
                    </a:cubicBezTo>
                    <a:lnTo>
                      <a:pt x="12416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8" name="Google Shape;350;p38">
                <a:extLst>
                  <a:ext uri="{FF2B5EF4-FFF2-40B4-BE49-F238E27FC236}">
                    <a16:creationId xmlns:a16="http://schemas.microsoft.com/office/drawing/2014/main" id="{F0240CEC-6A6E-FB0E-1985-B345D1C94258}"/>
                  </a:ext>
                </a:extLst>
              </p:cNvPr>
              <p:cNvSpPr/>
              <p:nvPr/>
            </p:nvSpPr>
            <p:spPr>
              <a:xfrm>
                <a:off x="790350" y="3480775"/>
                <a:ext cx="1787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3704" extrusionOk="0">
                    <a:moveTo>
                      <a:pt x="516" y="0"/>
                    </a:moveTo>
                    <a:lnTo>
                      <a:pt x="1" y="2753"/>
                    </a:lnTo>
                    <a:cubicBezTo>
                      <a:pt x="1" y="2753"/>
                      <a:pt x="4951" y="3486"/>
                      <a:pt x="6753" y="3703"/>
                    </a:cubicBezTo>
                    <a:lnTo>
                      <a:pt x="7149" y="971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Google Shape;351;p38">
                <a:extLst>
                  <a:ext uri="{FF2B5EF4-FFF2-40B4-BE49-F238E27FC236}">
                    <a16:creationId xmlns:a16="http://schemas.microsoft.com/office/drawing/2014/main" id="{39A9CDCE-2C1A-38F5-0CEB-60F53E275E4E}"/>
                  </a:ext>
                </a:extLst>
              </p:cNvPr>
              <p:cNvSpPr/>
              <p:nvPr/>
            </p:nvSpPr>
            <p:spPr>
              <a:xfrm>
                <a:off x="961150" y="3362775"/>
                <a:ext cx="359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275" extrusionOk="0">
                    <a:moveTo>
                      <a:pt x="1209" y="1"/>
                    </a:moveTo>
                    <a:cubicBezTo>
                      <a:pt x="1166" y="1"/>
                      <a:pt x="1127" y="20"/>
                      <a:pt x="1110" y="67"/>
                    </a:cubicBezTo>
                    <a:cubicBezTo>
                      <a:pt x="892" y="483"/>
                      <a:pt x="535" y="819"/>
                      <a:pt x="100" y="1017"/>
                    </a:cubicBezTo>
                    <a:cubicBezTo>
                      <a:pt x="40" y="1037"/>
                      <a:pt x="1" y="1116"/>
                      <a:pt x="20" y="1196"/>
                    </a:cubicBezTo>
                    <a:cubicBezTo>
                      <a:pt x="40" y="1235"/>
                      <a:pt x="100" y="1275"/>
                      <a:pt x="159" y="1275"/>
                    </a:cubicBezTo>
                    <a:lnTo>
                      <a:pt x="199" y="1275"/>
                    </a:lnTo>
                    <a:cubicBezTo>
                      <a:pt x="694" y="1057"/>
                      <a:pt x="1110" y="681"/>
                      <a:pt x="1367" y="205"/>
                    </a:cubicBezTo>
                    <a:cubicBezTo>
                      <a:pt x="1437" y="108"/>
                      <a:pt x="1310" y="1"/>
                      <a:pt x="1209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0" name="Google Shape;352;p38">
                <a:extLst>
                  <a:ext uri="{FF2B5EF4-FFF2-40B4-BE49-F238E27FC236}">
                    <a16:creationId xmlns:a16="http://schemas.microsoft.com/office/drawing/2014/main" id="{077B9153-F1AB-0A63-D3B2-808558D2FCED}"/>
                  </a:ext>
                </a:extLst>
              </p:cNvPr>
              <p:cNvSpPr/>
              <p:nvPr/>
            </p:nvSpPr>
            <p:spPr>
              <a:xfrm>
                <a:off x="775000" y="3585525"/>
                <a:ext cx="23722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3375" extrusionOk="0">
                    <a:moveTo>
                      <a:pt x="9281" y="1"/>
                    </a:moveTo>
                    <a:cubicBezTo>
                      <a:pt x="9242" y="1"/>
                      <a:pt x="9201" y="20"/>
                      <a:pt x="9169" y="68"/>
                    </a:cubicBezTo>
                    <a:cubicBezTo>
                      <a:pt x="8496" y="761"/>
                      <a:pt x="7724" y="1355"/>
                      <a:pt x="6853" y="1791"/>
                    </a:cubicBezTo>
                    <a:cubicBezTo>
                      <a:pt x="5248" y="2647"/>
                      <a:pt x="3461" y="3100"/>
                      <a:pt x="1643" y="3100"/>
                    </a:cubicBezTo>
                    <a:cubicBezTo>
                      <a:pt x="1150" y="3100"/>
                      <a:pt x="654" y="3066"/>
                      <a:pt x="159" y="2999"/>
                    </a:cubicBezTo>
                    <a:cubicBezTo>
                      <a:pt x="100" y="2999"/>
                      <a:pt x="21" y="3038"/>
                      <a:pt x="21" y="3117"/>
                    </a:cubicBezTo>
                    <a:cubicBezTo>
                      <a:pt x="1" y="3197"/>
                      <a:pt x="60" y="3276"/>
                      <a:pt x="140" y="3276"/>
                    </a:cubicBezTo>
                    <a:cubicBezTo>
                      <a:pt x="635" y="3335"/>
                      <a:pt x="1130" y="3375"/>
                      <a:pt x="1625" y="3375"/>
                    </a:cubicBezTo>
                    <a:cubicBezTo>
                      <a:pt x="3506" y="3375"/>
                      <a:pt x="5348" y="2919"/>
                      <a:pt x="7011" y="2028"/>
                    </a:cubicBezTo>
                    <a:cubicBezTo>
                      <a:pt x="7902" y="1573"/>
                      <a:pt x="8694" y="979"/>
                      <a:pt x="9387" y="246"/>
                    </a:cubicBezTo>
                    <a:cubicBezTo>
                      <a:pt x="9489" y="145"/>
                      <a:pt x="9389" y="1"/>
                      <a:pt x="92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1" name="Google Shape;353;p38">
                <a:extLst>
                  <a:ext uri="{FF2B5EF4-FFF2-40B4-BE49-F238E27FC236}">
                    <a16:creationId xmlns:a16="http://schemas.microsoft.com/office/drawing/2014/main" id="{92F8DF81-56FD-8765-6ED4-94884EB8DB14}"/>
                  </a:ext>
                </a:extLst>
              </p:cNvPr>
              <p:cNvSpPr/>
              <p:nvPr/>
            </p:nvSpPr>
            <p:spPr>
              <a:xfrm>
                <a:off x="1009675" y="3497225"/>
                <a:ext cx="67350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7561" extrusionOk="0">
                    <a:moveTo>
                      <a:pt x="2524" y="0"/>
                    </a:moveTo>
                    <a:cubicBezTo>
                      <a:pt x="2476" y="0"/>
                      <a:pt x="2425" y="37"/>
                      <a:pt x="2396" y="95"/>
                    </a:cubicBezTo>
                    <a:cubicBezTo>
                      <a:pt x="1565" y="2174"/>
                      <a:pt x="40" y="7343"/>
                      <a:pt x="20" y="7382"/>
                    </a:cubicBezTo>
                    <a:cubicBezTo>
                      <a:pt x="0" y="7461"/>
                      <a:pt x="60" y="7541"/>
                      <a:pt x="119" y="7560"/>
                    </a:cubicBezTo>
                    <a:lnTo>
                      <a:pt x="159" y="7560"/>
                    </a:lnTo>
                    <a:cubicBezTo>
                      <a:pt x="218" y="7560"/>
                      <a:pt x="277" y="7521"/>
                      <a:pt x="297" y="7461"/>
                    </a:cubicBezTo>
                    <a:cubicBezTo>
                      <a:pt x="317" y="7422"/>
                      <a:pt x="1822" y="2273"/>
                      <a:pt x="2654" y="194"/>
                    </a:cubicBezTo>
                    <a:cubicBezTo>
                      <a:pt x="2693" y="115"/>
                      <a:pt x="2654" y="35"/>
                      <a:pt x="2575" y="16"/>
                    </a:cubicBezTo>
                    <a:cubicBezTo>
                      <a:pt x="2559" y="5"/>
                      <a:pt x="2541" y="0"/>
                      <a:pt x="252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Google Shape;354;p38">
                <a:extLst>
                  <a:ext uri="{FF2B5EF4-FFF2-40B4-BE49-F238E27FC236}">
                    <a16:creationId xmlns:a16="http://schemas.microsoft.com/office/drawing/2014/main" id="{3113B319-40C5-7943-7D15-B7D45CA79C0C}"/>
                  </a:ext>
                </a:extLst>
              </p:cNvPr>
              <p:cNvSpPr/>
              <p:nvPr/>
            </p:nvSpPr>
            <p:spPr>
              <a:xfrm>
                <a:off x="597275" y="3447775"/>
                <a:ext cx="9162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9717" extrusionOk="0">
                    <a:moveTo>
                      <a:pt x="3517" y="1"/>
                    </a:moveTo>
                    <a:cubicBezTo>
                      <a:pt x="3448" y="1"/>
                      <a:pt x="3377" y="45"/>
                      <a:pt x="3367" y="132"/>
                    </a:cubicBezTo>
                    <a:cubicBezTo>
                      <a:pt x="3367" y="192"/>
                      <a:pt x="3011" y="6350"/>
                      <a:pt x="1664" y="10410"/>
                    </a:cubicBezTo>
                    <a:cubicBezTo>
                      <a:pt x="634" y="13400"/>
                      <a:pt x="60" y="16548"/>
                      <a:pt x="1" y="19717"/>
                    </a:cubicBezTo>
                    <a:lnTo>
                      <a:pt x="258" y="19717"/>
                    </a:lnTo>
                    <a:cubicBezTo>
                      <a:pt x="337" y="16568"/>
                      <a:pt x="912" y="13479"/>
                      <a:pt x="1922" y="10509"/>
                    </a:cubicBezTo>
                    <a:cubicBezTo>
                      <a:pt x="3308" y="6410"/>
                      <a:pt x="3664" y="211"/>
                      <a:pt x="3664" y="152"/>
                    </a:cubicBezTo>
                    <a:cubicBezTo>
                      <a:pt x="3664" y="50"/>
                      <a:pt x="3591" y="1"/>
                      <a:pt x="351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3" name="Google Shape;355;p38">
                <a:extLst>
                  <a:ext uri="{FF2B5EF4-FFF2-40B4-BE49-F238E27FC236}">
                    <a16:creationId xmlns:a16="http://schemas.microsoft.com/office/drawing/2014/main" id="{41AA1F92-8AB5-743B-219C-EC8247C235F7}"/>
                  </a:ext>
                </a:extLst>
              </p:cNvPr>
              <p:cNvSpPr/>
              <p:nvPr/>
            </p:nvSpPr>
            <p:spPr>
              <a:xfrm>
                <a:off x="559600" y="3927075"/>
                <a:ext cx="429800" cy="685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2743" extrusionOk="0">
                    <a:moveTo>
                      <a:pt x="186" y="1"/>
                    </a:moveTo>
                    <a:cubicBezTo>
                      <a:pt x="48" y="1"/>
                      <a:pt x="0" y="197"/>
                      <a:pt x="141" y="268"/>
                    </a:cubicBezTo>
                    <a:cubicBezTo>
                      <a:pt x="5587" y="2228"/>
                      <a:pt x="9884" y="2684"/>
                      <a:pt x="12538" y="2743"/>
                    </a:cubicBezTo>
                    <a:lnTo>
                      <a:pt x="13072" y="2743"/>
                    </a:lnTo>
                    <a:cubicBezTo>
                      <a:pt x="15627" y="2743"/>
                      <a:pt x="17013" y="2386"/>
                      <a:pt x="17073" y="2367"/>
                    </a:cubicBezTo>
                    <a:cubicBezTo>
                      <a:pt x="17152" y="2347"/>
                      <a:pt x="17191" y="2268"/>
                      <a:pt x="17172" y="2208"/>
                    </a:cubicBezTo>
                    <a:cubicBezTo>
                      <a:pt x="17155" y="2143"/>
                      <a:pt x="17098" y="2104"/>
                      <a:pt x="17034" y="2104"/>
                    </a:cubicBezTo>
                    <a:cubicBezTo>
                      <a:pt x="17021" y="2104"/>
                      <a:pt x="17007" y="2106"/>
                      <a:pt x="16993" y="2109"/>
                    </a:cubicBezTo>
                    <a:cubicBezTo>
                      <a:pt x="16993" y="2109"/>
                      <a:pt x="15596" y="2472"/>
                      <a:pt x="13091" y="2472"/>
                    </a:cubicBezTo>
                    <a:cubicBezTo>
                      <a:pt x="12912" y="2472"/>
                      <a:pt x="12728" y="2470"/>
                      <a:pt x="12538" y="2466"/>
                    </a:cubicBezTo>
                    <a:cubicBezTo>
                      <a:pt x="9884" y="2406"/>
                      <a:pt x="5627" y="1951"/>
                      <a:pt x="240" y="10"/>
                    </a:cubicBezTo>
                    <a:cubicBezTo>
                      <a:pt x="221" y="4"/>
                      <a:pt x="203" y="1"/>
                      <a:pt x="1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4" name="Google Shape;356;p38">
                <a:extLst>
                  <a:ext uri="{FF2B5EF4-FFF2-40B4-BE49-F238E27FC236}">
                    <a16:creationId xmlns:a16="http://schemas.microsoft.com/office/drawing/2014/main" id="{A96835DC-5B72-B730-D0EB-F9DCA3285DAA}"/>
                  </a:ext>
                </a:extLst>
              </p:cNvPr>
              <p:cNvSpPr/>
              <p:nvPr/>
            </p:nvSpPr>
            <p:spPr>
              <a:xfrm>
                <a:off x="684900" y="3729925"/>
                <a:ext cx="27112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3659" extrusionOk="0">
                    <a:moveTo>
                      <a:pt x="10642" y="0"/>
                    </a:moveTo>
                    <a:cubicBezTo>
                      <a:pt x="10614" y="0"/>
                      <a:pt x="10584" y="10"/>
                      <a:pt x="10556" y="35"/>
                    </a:cubicBezTo>
                    <a:cubicBezTo>
                      <a:pt x="9466" y="847"/>
                      <a:pt x="8318" y="1559"/>
                      <a:pt x="7090" y="2153"/>
                    </a:cubicBezTo>
                    <a:cubicBezTo>
                      <a:pt x="5795" y="2752"/>
                      <a:pt x="4090" y="3351"/>
                      <a:pt x="2372" y="3351"/>
                    </a:cubicBezTo>
                    <a:cubicBezTo>
                      <a:pt x="1646" y="3351"/>
                      <a:pt x="918" y="3244"/>
                      <a:pt x="219" y="2985"/>
                    </a:cubicBezTo>
                    <a:cubicBezTo>
                      <a:pt x="205" y="2982"/>
                      <a:pt x="191" y="2980"/>
                      <a:pt x="177" y="2980"/>
                    </a:cubicBezTo>
                    <a:cubicBezTo>
                      <a:pt x="113" y="2980"/>
                      <a:pt x="53" y="3016"/>
                      <a:pt x="21" y="3064"/>
                    </a:cubicBezTo>
                    <a:cubicBezTo>
                      <a:pt x="1" y="3144"/>
                      <a:pt x="40" y="3243"/>
                      <a:pt x="120" y="3262"/>
                    </a:cubicBezTo>
                    <a:cubicBezTo>
                      <a:pt x="833" y="3520"/>
                      <a:pt x="1605" y="3658"/>
                      <a:pt x="2377" y="3658"/>
                    </a:cubicBezTo>
                    <a:cubicBezTo>
                      <a:pt x="3843" y="3658"/>
                      <a:pt x="5486" y="3243"/>
                      <a:pt x="7209" y="2411"/>
                    </a:cubicBezTo>
                    <a:cubicBezTo>
                      <a:pt x="8456" y="1817"/>
                      <a:pt x="9645" y="1104"/>
                      <a:pt x="10734" y="252"/>
                    </a:cubicBezTo>
                    <a:cubicBezTo>
                      <a:pt x="10844" y="158"/>
                      <a:pt x="10754" y="0"/>
                      <a:pt x="10642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Google Shape;357;p38">
                <a:extLst>
                  <a:ext uri="{FF2B5EF4-FFF2-40B4-BE49-F238E27FC236}">
                    <a16:creationId xmlns:a16="http://schemas.microsoft.com/office/drawing/2014/main" id="{1E8B9586-5D91-B584-908C-12AA14AA0A3D}"/>
                  </a:ext>
                </a:extLst>
              </p:cNvPr>
              <p:cNvSpPr/>
              <p:nvPr/>
            </p:nvSpPr>
            <p:spPr>
              <a:xfrm>
                <a:off x="721200" y="3828975"/>
                <a:ext cx="1729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2192" extrusionOk="0">
                    <a:moveTo>
                      <a:pt x="6695" y="1"/>
                    </a:moveTo>
                    <a:cubicBezTo>
                      <a:pt x="6671" y="1"/>
                      <a:pt x="6647" y="10"/>
                      <a:pt x="6628" y="33"/>
                    </a:cubicBezTo>
                    <a:cubicBezTo>
                      <a:pt x="5067" y="1238"/>
                      <a:pt x="3157" y="1890"/>
                      <a:pt x="1197" y="1890"/>
                    </a:cubicBezTo>
                    <a:cubicBezTo>
                      <a:pt x="870" y="1890"/>
                      <a:pt x="541" y="1872"/>
                      <a:pt x="212" y="1835"/>
                    </a:cubicBezTo>
                    <a:cubicBezTo>
                      <a:pt x="206" y="1834"/>
                      <a:pt x="200" y="1834"/>
                      <a:pt x="194" y="1834"/>
                    </a:cubicBezTo>
                    <a:cubicBezTo>
                      <a:pt x="13" y="1834"/>
                      <a:pt x="0" y="2113"/>
                      <a:pt x="173" y="2132"/>
                    </a:cubicBezTo>
                    <a:cubicBezTo>
                      <a:pt x="529" y="2172"/>
                      <a:pt x="886" y="2192"/>
                      <a:pt x="1222" y="2192"/>
                    </a:cubicBezTo>
                    <a:cubicBezTo>
                      <a:pt x="2509" y="2192"/>
                      <a:pt x="3796" y="1914"/>
                      <a:pt x="4965" y="1380"/>
                    </a:cubicBezTo>
                    <a:cubicBezTo>
                      <a:pt x="5618" y="1083"/>
                      <a:pt x="6252" y="706"/>
                      <a:pt x="6806" y="251"/>
                    </a:cubicBezTo>
                    <a:cubicBezTo>
                      <a:pt x="6918" y="171"/>
                      <a:pt x="6798" y="1"/>
                      <a:pt x="669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Google Shape;358;p38">
                <a:extLst>
                  <a:ext uri="{FF2B5EF4-FFF2-40B4-BE49-F238E27FC236}">
                    <a16:creationId xmlns:a16="http://schemas.microsoft.com/office/drawing/2014/main" id="{BB1AE772-81BB-253A-3F45-4C8B3DB9CAEF}"/>
                  </a:ext>
                </a:extLst>
              </p:cNvPr>
              <p:cNvSpPr/>
              <p:nvPr/>
            </p:nvSpPr>
            <p:spPr>
              <a:xfrm>
                <a:off x="837375" y="3355625"/>
                <a:ext cx="1297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720" extrusionOk="0">
                    <a:moveTo>
                      <a:pt x="168" y="0"/>
                    </a:moveTo>
                    <a:cubicBezTo>
                      <a:pt x="137" y="0"/>
                      <a:pt x="105" y="11"/>
                      <a:pt x="80" y="36"/>
                    </a:cubicBezTo>
                    <a:cubicBezTo>
                      <a:pt x="21" y="76"/>
                      <a:pt x="1" y="175"/>
                      <a:pt x="41" y="234"/>
                    </a:cubicBezTo>
                    <a:cubicBezTo>
                      <a:pt x="674" y="1085"/>
                      <a:pt x="1427" y="1581"/>
                      <a:pt x="2278" y="1699"/>
                    </a:cubicBezTo>
                    <a:cubicBezTo>
                      <a:pt x="2397" y="1699"/>
                      <a:pt x="2516" y="1719"/>
                      <a:pt x="2655" y="1719"/>
                    </a:cubicBezTo>
                    <a:cubicBezTo>
                      <a:pt x="3526" y="1680"/>
                      <a:pt x="4358" y="1363"/>
                      <a:pt x="5051" y="828"/>
                    </a:cubicBezTo>
                    <a:cubicBezTo>
                      <a:pt x="5189" y="736"/>
                      <a:pt x="5089" y="560"/>
                      <a:pt x="4963" y="560"/>
                    </a:cubicBezTo>
                    <a:cubicBezTo>
                      <a:pt x="4927" y="560"/>
                      <a:pt x="4888" y="575"/>
                      <a:pt x="4853" y="610"/>
                    </a:cubicBezTo>
                    <a:cubicBezTo>
                      <a:pt x="4853" y="610"/>
                      <a:pt x="3839" y="1424"/>
                      <a:pt x="2634" y="1424"/>
                    </a:cubicBezTo>
                    <a:cubicBezTo>
                      <a:pt x="2524" y="1424"/>
                      <a:pt x="2411" y="1417"/>
                      <a:pt x="2298" y="1402"/>
                    </a:cubicBezTo>
                    <a:cubicBezTo>
                      <a:pt x="1546" y="1303"/>
                      <a:pt x="853" y="848"/>
                      <a:pt x="278" y="56"/>
                    </a:cubicBezTo>
                    <a:cubicBezTo>
                      <a:pt x="255" y="21"/>
                      <a:pt x="212" y="0"/>
                      <a:pt x="168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oogle Shape;359;p38">
                <a:extLst>
                  <a:ext uri="{FF2B5EF4-FFF2-40B4-BE49-F238E27FC236}">
                    <a16:creationId xmlns:a16="http://schemas.microsoft.com/office/drawing/2014/main" id="{D30CEF71-46D8-0B4A-F040-0F667E5A5C81}"/>
                  </a:ext>
                </a:extLst>
              </p:cNvPr>
              <p:cNvSpPr/>
              <p:nvPr/>
            </p:nvSpPr>
            <p:spPr>
              <a:xfrm>
                <a:off x="811150" y="3017400"/>
                <a:ext cx="28667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7913" extrusionOk="0">
                    <a:moveTo>
                      <a:pt x="5455" y="1"/>
                    </a:moveTo>
                    <a:cubicBezTo>
                      <a:pt x="5395" y="1"/>
                      <a:pt x="5333" y="7"/>
                      <a:pt x="5268" y="20"/>
                    </a:cubicBezTo>
                    <a:cubicBezTo>
                      <a:pt x="4416" y="198"/>
                      <a:pt x="4139" y="1327"/>
                      <a:pt x="4139" y="1327"/>
                    </a:cubicBezTo>
                    <a:cubicBezTo>
                      <a:pt x="3834" y="1161"/>
                      <a:pt x="3504" y="1081"/>
                      <a:pt x="3174" y="1081"/>
                    </a:cubicBezTo>
                    <a:cubicBezTo>
                      <a:pt x="2796" y="1081"/>
                      <a:pt x="2418" y="1186"/>
                      <a:pt x="2080" y="1386"/>
                    </a:cubicBezTo>
                    <a:cubicBezTo>
                      <a:pt x="1505" y="1703"/>
                      <a:pt x="1367" y="2456"/>
                      <a:pt x="1763" y="2971"/>
                    </a:cubicBezTo>
                    <a:cubicBezTo>
                      <a:pt x="1763" y="2971"/>
                      <a:pt x="1748" y="2970"/>
                      <a:pt x="1722" y="2970"/>
                    </a:cubicBezTo>
                    <a:cubicBezTo>
                      <a:pt x="1520" y="2970"/>
                      <a:pt x="618" y="3001"/>
                      <a:pt x="337" y="3545"/>
                    </a:cubicBezTo>
                    <a:cubicBezTo>
                      <a:pt x="0" y="4179"/>
                      <a:pt x="1149" y="4753"/>
                      <a:pt x="1149" y="4753"/>
                    </a:cubicBezTo>
                    <a:cubicBezTo>
                      <a:pt x="1149" y="4753"/>
                      <a:pt x="357" y="5664"/>
                      <a:pt x="1090" y="6278"/>
                    </a:cubicBezTo>
                    <a:cubicBezTo>
                      <a:pt x="1553" y="6666"/>
                      <a:pt x="2128" y="6737"/>
                      <a:pt x="2487" y="6737"/>
                    </a:cubicBezTo>
                    <a:cubicBezTo>
                      <a:pt x="2696" y="6737"/>
                      <a:pt x="2832" y="6713"/>
                      <a:pt x="2832" y="6713"/>
                    </a:cubicBezTo>
                    <a:lnTo>
                      <a:pt x="8040" y="7684"/>
                    </a:lnTo>
                    <a:cubicBezTo>
                      <a:pt x="8040" y="7684"/>
                      <a:pt x="8471" y="7913"/>
                      <a:pt x="8941" y="7913"/>
                    </a:cubicBezTo>
                    <a:cubicBezTo>
                      <a:pt x="9366" y="7913"/>
                      <a:pt x="9823" y="7725"/>
                      <a:pt x="10021" y="7010"/>
                    </a:cubicBezTo>
                    <a:cubicBezTo>
                      <a:pt x="10654" y="6911"/>
                      <a:pt x="11129" y="6377"/>
                      <a:pt x="11169" y="5743"/>
                    </a:cubicBezTo>
                    <a:cubicBezTo>
                      <a:pt x="11209" y="4911"/>
                      <a:pt x="10357" y="4852"/>
                      <a:pt x="10357" y="4852"/>
                    </a:cubicBezTo>
                    <a:cubicBezTo>
                      <a:pt x="10357" y="4852"/>
                      <a:pt x="11466" y="3584"/>
                      <a:pt x="10377" y="2891"/>
                    </a:cubicBezTo>
                    <a:cubicBezTo>
                      <a:pt x="10377" y="2891"/>
                      <a:pt x="11189" y="1862"/>
                      <a:pt x="10496" y="1228"/>
                    </a:cubicBezTo>
                    <a:cubicBezTo>
                      <a:pt x="10283" y="1033"/>
                      <a:pt x="10030" y="965"/>
                      <a:pt x="9782" y="965"/>
                    </a:cubicBezTo>
                    <a:cubicBezTo>
                      <a:pt x="9225" y="965"/>
                      <a:pt x="8694" y="1307"/>
                      <a:pt x="8694" y="1307"/>
                    </a:cubicBezTo>
                    <a:cubicBezTo>
                      <a:pt x="8694" y="1307"/>
                      <a:pt x="8951" y="297"/>
                      <a:pt x="8001" y="99"/>
                    </a:cubicBezTo>
                    <a:cubicBezTo>
                      <a:pt x="7927" y="85"/>
                      <a:pt x="7855" y="78"/>
                      <a:pt x="7786" y="78"/>
                    </a:cubicBezTo>
                    <a:cubicBezTo>
                      <a:pt x="6991" y="78"/>
                      <a:pt x="6555" y="951"/>
                      <a:pt x="6555" y="951"/>
                    </a:cubicBezTo>
                    <a:cubicBezTo>
                      <a:pt x="6555" y="951"/>
                      <a:pt x="6199" y="1"/>
                      <a:pt x="5455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oogle Shape;360;p38">
                <a:extLst>
                  <a:ext uri="{FF2B5EF4-FFF2-40B4-BE49-F238E27FC236}">
                    <a16:creationId xmlns:a16="http://schemas.microsoft.com/office/drawing/2014/main" id="{9607E01D-0439-8AC3-B666-AF4D0D88806B}"/>
                  </a:ext>
                </a:extLst>
              </p:cNvPr>
              <p:cNvSpPr/>
              <p:nvPr/>
            </p:nvSpPr>
            <p:spPr>
              <a:xfrm>
                <a:off x="995800" y="3193775"/>
                <a:ext cx="578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233" extrusionOk="0">
                    <a:moveTo>
                      <a:pt x="1053" y="1"/>
                    </a:moveTo>
                    <a:cubicBezTo>
                      <a:pt x="418" y="1"/>
                      <a:pt x="1" y="728"/>
                      <a:pt x="1" y="728"/>
                    </a:cubicBezTo>
                    <a:lnTo>
                      <a:pt x="1" y="3183"/>
                    </a:lnTo>
                    <a:cubicBezTo>
                      <a:pt x="125" y="3217"/>
                      <a:pt x="244" y="3233"/>
                      <a:pt x="357" y="3233"/>
                    </a:cubicBezTo>
                    <a:cubicBezTo>
                      <a:pt x="1826" y="3233"/>
                      <a:pt x="2313" y="555"/>
                      <a:pt x="1486" y="114"/>
                    </a:cubicBezTo>
                    <a:cubicBezTo>
                      <a:pt x="1333" y="34"/>
                      <a:pt x="1188" y="1"/>
                      <a:pt x="105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Google Shape;361;p38">
                <a:extLst>
                  <a:ext uri="{FF2B5EF4-FFF2-40B4-BE49-F238E27FC236}">
                    <a16:creationId xmlns:a16="http://schemas.microsoft.com/office/drawing/2014/main" id="{EFD6BCB8-A843-DD14-14FB-382516F95800}"/>
                  </a:ext>
                </a:extLst>
              </p:cNvPr>
              <p:cNvSpPr/>
              <p:nvPr/>
            </p:nvSpPr>
            <p:spPr>
              <a:xfrm>
                <a:off x="841350" y="3216400"/>
                <a:ext cx="1307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5962" extrusionOk="0">
                    <a:moveTo>
                      <a:pt x="1387" y="1"/>
                    </a:moveTo>
                    <a:lnTo>
                      <a:pt x="317" y="4258"/>
                    </a:lnTo>
                    <a:cubicBezTo>
                      <a:pt x="317" y="4258"/>
                      <a:pt x="0" y="4595"/>
                      <a:pt x="1565" y="5506"/>
                    </a:cubicBezTo>
                    <a:cubicBezTo>
                      <a:pt x="2122" y="5812"/>
                      <a:pt x="2747" y="5962"/>
                      <a:pt x="3379" y="5962"/>
                    </a:cubicBezTo>
                    <a:cubicBezTo>
                      <a:pt x="3646" y="5962"/>
                      <a:pt x="3914" y="5935"/>
                      <a:pt x="4179" y="5882"/>
                    </a:cubicBezTo>
                    <a:cubicBezTo>
                      <a:pt x="4298" y="5843"/>
                      <a:pt x="4436" y="5783"/>
                      <a:pt x="4575" y="5744"/>
                    </a:cubicBezTo>
                    <a:cubicBezTo>
                      <a:pt x="4575" y="4912"/>
                      <a:pt x="4793" y="4120"/>
                      <a:pt x="5208" y="3407"/>
                    </a:cubicBezTo>
                    <a:lnTo>
                      <a:pt x="5228" y="3367"/>
                    </a:lnTo>
                    <a:lnTo>
                      <a:pt x="1387" y="1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0" name="Google Shape;362;p38">
                <a:extLst>
                  <a:ext uri="{FF2B5EF4-FFF2-40B4-BE49-F238E27FC236}">
                    <a16:creationId xmlns:a16="http://schemas.microsoft.com/office/drawing/2014/main" id="{6C9027BF-5479-EFAE-B2E0-444AB9B10C01}"/>
                  </a:ext>
                </a:extLst>
              </p:cNvPr>
              <p:cNvSpPr/>
              <p:nvPr/>
            </p:nvSpPr>
            <p:spPr>
              <a:xfrm>
                <a:off x="880450" y="3264425"/>
                <a:ext cx="9112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9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78" y="3209"/>
                      <a:pt x="2615" y="3961"/>
                    </a:cubicBezTo>
                    <a:cubicBezTo>
                      <a:pt x="2734" y="3922"/>
                      <a:pt x="2872" y="3882"/>
                      <a:pt x="3011" y="3823"/>
                    </a:cubicBezTo>
                    <a:cubicBezTo>
                      <a:pt x="3011" y="3011"/>
                      <a:pt x="3229" y="2219"/>
                      <a:pt x="3644" y="150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Google Shape;363;p38">
                <a:extLst>
                  <a:ext uri="{FF2B5EF4-FFF2-40B4-BE49-F238E27FC236}">
                    <a16:creationId xmlns:a16="http://schemas.microsoft.com/office/drawing/2014/main" id="{538A8D2B-C919-FF02-96CD-F30E94AFD3D4}"/>
                  </a:ext>
                </a:extLst>
              </p:cNvPr>
              <p:cNvSpPr/>
              <p:nvPr/>
            </p:nvSpPr>
            <p:spPr>
              <a:xfrm>
                <a:off x="860650" y="3089225"/>
                <a:ext cx="187025" cy="2349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9396" extrusionOk="0">
                    <a:moveTo>
                      <a:pt x="3785" y="0"/>
                    </a:moveTo>
                    <a:cubicBezTo>
                      <a:pt x="3530" y="0"/>
                      <a:pt x="3270" y="25"/>
                      <a:pt x="3011" y="78"/>
                    </a:cubicBezTo>
                    <a:cubicBezTo>
                      <a:pt x="773" y="533"/>
                      <a:pt x="753" y="3801"/>
                      <a:pt x="377" y="5286"/>
                    </a:cubicBezTo>
                    <a:cubicBezTo>
                      <a:pt x="1" y="6791"/>
                      <a:pt x="615" y="8276"/>
                      <a:pt x="2100" y="8989"/>
                    </a:cubicBezTo>
                    <a:cubicBezTo>
                      <a:pt x="2679" y="9262"/>
                      <a:pt x="3251" y="9396"/>
                      <a:pt x="3778" y="9396"/>
                    </a:cubicBezTo>
                    <a:cubicBezTo>
                      <a:pt x="4818" y="9396"/>
                      <a:pt x="5679" y="8872"/>
                      <a:pt x="6060" y="7860"/>
                    </a:cubicBezTo>
                    <a:cubicBezTo>
                      <a:pt x="6199" y="7504"/>
                      <a:pt x="6357" y="6969"/>
                      <a:pt x="6516" y="6375"/>
                    </a:cubicBezTo>
                    <a:cubicBezTo>
                      <a:pt x="6536" y="6236"/>
                      <a:pt x="6575" y="6118"/>
                      <a:pt x="6595" y="5999"/>
                    </a:cubicBezTo>
                    <a:cubicBezTo>
                      <a:pt x="6635" y="5880"/>
                      <a:pt x="6654" y="5821"/>
                      <a:pt x="6674" y="5741"/>
                    </a:cubicBezTo>
                    <a:cubicBezTo>
                      <a:pt x="6912" y="4712"/>
                      <a:pt x="7130" y="3801"/>
                      <a:pt x="7130" y="3801"/>
                    </a:cubicBezTo>
                    <a:cubicBezTo>
                      <a:pt x="7480" y="1505"/>
                      <a:pt x="5752" y="0"/>
                      <a:pt x="3785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Google Shape;364;p38">
                <a:extLst>
                  <a:ext uri="{FF2B5EF4-FFF2-40B4-BE49-F238E27FC236}">
                    <a16:creationId xmlns:a16="http://schemas.microsoft.com/office/drawing/2014/main" id="{1BA40E1D-C952-BDC7-5735-AD201C8F05E8}"/>
                  </a:ext>
                </a:extLst>
              </p:cNvPr>
              <p:cNvSpPr/>
              <p:nvPr/>
            </p:nvSpPr>
            <p:spPr>
              <a:xfrm>
                <a:off x="938875" y="3192950"/>
                <a:ext cx="29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81" extrusionOk="0">
                    <a:moveTo>
                      <a:pt x="514" y="1"/>
                    </a:moveTo>
                    <a:cubicBezTo>
                      <a:pt x="352" y="1"/>
                      <a:pt x="197" y="45"/>
                      <a:pt x="60" y="127"/>
                    </a:cubicBezTo>
                    <a:cubicBezTo>
                      <a:pt x="1" y="167"/>
                      <a:pt x="1" y="246"/>
                      <a:pt x="40" y="305"/>
                    </a:cubicBezTo>
                    <a:cubicBezTo>
                      <a:pt x="52" y="330"/>
                      <a:pt x="87" y="347"/>
                      <a:pt x="126" y="347"/>
                    </a:cubicBezTo>
                    <a:cubicBezTo>
                      <a:pt x="150" y="347"/>
                      <a:pt x="176" y="340"/>
                      <a:pt x="199" y="325"/>
                    </a:cubicBezTo>
                    <a:cubicBezTo>
                      <a:pt x="300" y="267"/>
                      <a:pt x="412" y="230"/>
                      <a:pt x="535" y="230"/>
                    </a:cubicBezTo>
                    <a:cubicBezTo>
                      <a:pt x="580" y="230"/>
                      <a:pt x="626" y="235"/>
                      <a:pt x="674" y="246"/>
                    </a:cubicBezTo>
                    <a:cubicBezTo>
                      <a:pt x="911" y="305"/>
                      <a:pt x="951" y="662"/>
                      <a:pt x="951" y="662"/>
                    </a:cubicBezTo>
                    <a:cubicBezTo>
                      <a:pt x="951" y="721"/>
                      <a:pt x="991" y="741"/>
                      <a:pt x="1030" y="761"/>
                    </a:cubicBezTo>
                    <a:cubicBezTo>
                      <a:pt x="1050" y="780"/>
                      <a:pt x="1070" y="780"/>
                      <a:pt x="1090" y="780"/>
                    </a:cubicBezTo>
                    <a:cubicBezTo>
                      <a:pt x="1149" y="761"/>
                      <a:pt x="1189" y="701"/>
                      <a:pt x="1189" y="642"/>
                    </a:cubicBezTo>
                    <a:cubicBezTo>
                      <a:pt x="1189" y="622"/>
                      <a:pt x="1109" y="127"/>
                      <a:pt x="733" y="28"/>
                    </a:cubicBezTo>
                    <a:cubicBezTo>
                      <a:pt x="660" y="10"/>
                      <a:pt x="586" y="1"/>
                      <a:pt x="5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Google Shape;365;p38">
                <a:extLst>
                  <a:ext uri="{FF2B5EF4-FFF2-40B4-BE49-F238E27FC236}">
                    <a16:creationId xmlns:a16="http://schemas.microsoft.com/office/drawing/2014/main" id="{A75AD10E-0276-507E-A022-67E339854420}"/>
                  </a:ext>
                </a:extLst>
              </p:cNvPr>
              <p:cNvSpPr/>
              <p:nvPr/>
            </p:nvSpPr>
            <p:spPr>
              <a:xfrm>
                <a:off x="994825" y="3205000"/>
                <a:ext cx="287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564" extrusionOk="0">
                    <a:moveTo>
                      <a:pt x="550" y="1"/>
                    </a:moveTo>
                    <a:cubicBezTo>
                      <a:pt x="228" y="1"/>
                      <a:pt x="40" y="378"/>
                      <a:pt x="40" y="397"/>
                    </a:cubicBezTo>
                    <a:cubicBezTo>
                      <a:pt x="0" y="457"/>
                      <a:pt x="40" y="536"/>
                      <a:pt x="99" y="556"/>
                    </a:cubicBezTo>
                    <a:cubicBezTo>
                      <a:pt x="114" y="561"/>
                      <a:pt x="129" y="563"/>
                      <a:pt x="143" y="563"/>
                    </a:cubicBezTo>
                    <a:cubicBezTo>
                      <a:pt x="187" y="563"/>
                      <a:pt x="228" y="541"/>
                      <a:pt x="258" y="496"/>
                    </a:cubicBezTo>
                    <a:cubicBezTo>
                      <a:pt x="258" y="496"/>
                      <a:pt x="376" y="239"/>
                      <a:pt x="574" y="239"/>
                    </a:cubicBezTo>
                    <a:cubicBezTo>
                      <a:pt x="713" y="239"/>
                      <a:pt x="832" y="318"/>
                      <a:pt x="931" y="417"/>
                    </a:cubicBezTo>
                    <a:cubicBezTo>
                      <a:pt x="942" y="450"/>
                      <a:pt x="971" y="465"/>
                      <a:pt x="1004" y="465"/>
                    </a:cubicBezTo>
                    <a:cubicBezTo>
                      <a:pt x="1032" y="465"/>
                      <a:pt x="1063" y="455"/>
                      <a:pt x="1089" y="437"/>
                    </a:cubicBezTo>
                    <a:cubicBezTo>
                      <a:pt x="1129" y="397"/>
                      <a:pt x="1149" y="318"/>
                      <a:pt x="1109" y="279"/>
                    </a:cubicBezTo>
                    <a:cubicBezTo>
                      <a:pt x="971" y="120"/>
                      <a:pt x="792" y="21"/>
                      <a:pt x="574" y="1"/>
                    </a:cubicBezTo>
                    <a:cubicBezTo>
                      <a:pt x="566" y="1"/>
                      <a:pt x="558" y="1"/>
                      <a:pt x="550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Google Shape;366;p38">
                <a:extLst>
                  <a:ext uri="{FF2B5EF4-FFF2-40B4-BE49-F238E27FC236}">
                    <a16:creationId xmlns:a16="http://schemas.microsoft.com/office/drawing/2014/main" id="{7C43DA81-31B7-AA5D-97BD-5FABBA25752D}"/>
                  </a:ext>
                </a:extLst>
              </p:cNvPr>
              <p:cNvSpPr/>
              <p:nvPr/>
            </p:nvSpPr>
            <p:spPr>
              <a:xfrm>
                <a:off x="939375" y="3235225"/>
                <a:ext cx="530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581" extrusionOk="0">
                    <a:moveTo>
                      <a:pt x="0" y="0"/>
                    </a:moveTo>
                    <a:cubicBezTo>
                      <a:pt x="0" y="0"/>
                      <a:pt x="0" y="1050"/>
                      <a:pt x="733" y="1466"/>
                    </a:cubicBezTo>
                    <a:cubicBezTo>
                      <a:pt x="881" y="1547"/>
                      <a:pt x="1021" y="1580"/>
                      <a:pt x="1150" y="1580"/>
                    </a:cubicBezTo>
                    <a:cubicBezTo>
                      <a:pt x="1745" y="1580"/>
                      <a:pt x="2119" y="872"/>
                      <a:pt x="2119" y="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Google Shape;367;p38">
                <a:extLst>
                  <a:ext uri="{FF2B5EF4-FFF2-40B4-BE49-F238E27FC236}">
                    <a16:creationId xmlns:a16="http://schemas.microsoft.com/office/drawing/2014/main" id="{1092E460-1D26-6C2D-DBD4-C8BAFCDBD78E}"/>
                  </a:ext>
                </a:extLst>
              </p:cNvPr>
              <p:cNvSpPr/>
              <p:nvPr/>
            </p:nvSpPr>
            <p:spPr>
              <a:xfrm>
                <a:off x="932450" y="3154175"/>
                <a:ext cx="49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874" extrusionOk="0">
                    <a:moveTo>
                      <a:pt x="1014" y="1"/>
                    </a:moveTo>
                    <a:cubicBezTo>
                      <a:pt x="859" y="1"/>
                      <a:pt x="703" y="32"/>
                      <a:pt x="555" y="94"/>
                    </a:cubicBezTo>
                    <a:cubicBezTo>
                      <a:pt x="0" y="252"/>
                      <a:pt x="0" y="846"/>
                      <a:pt x="555" y="866"/>
                    </a:cubicBezTo>
                    <a:cubicBezTo>
                      <a:pt x="625" y="871"/>
                      <a:pt x="696" y="873"/>
                      <a:pt x="768" y="873"/>
                    </a:cubicBezTo>
                    <a:cubicBezTo>
                      <a:pt x="1000" y="873"/>
                      <a:pt x="1239" y="847"/>
                      <a:pt x="1465" y="787"/>
                    </a:cubicBezTo>
                    <a:cubicBezTo>
                      <a:pt x="1862" y="688"/>
                      <a:pt x="1980" y="213"/>
                      <a:pt x="1287" y="34"/>
                    </a:cubicBezTo>
                    <a:cubicBezTo>
                      <a:pt x="1198" y="12"/>
                      <a:pt x="1106" y="1"/>
                      <a:pt x="10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Google Shape;368;p38">
                <a:extLst>
                  <a:ext uri="{FF2B5EF4-FFF2-40B4-BE49-F238E27FC236}">
                    <a16:creationId xmlns:a16="http://schemas.microsoft.com/office/drawing/2014/main" id="{938530FE-364D-0BF7-E322-2D564AE7AB7A}"/>
                  </a:ext>
                </a:extLst>
              </p:cNvPr>
              <p:cNvSpPr/>
              <p:nvPr/>
            </p:nvSpPr>
            <p:spPr>
              <a:xfrm>
                <a:off x="993125" y="3161625"/>
                <a:ext cx="452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19" extrusionOk="0">
                    <a:moveTo>
                      <a:pt x="585" y="0"/>
                    </a:moveTo>
                    <a:cubicBezTo>
                      <a:pt x="54" y="0"/>
                      <a:pt x="0" y="413"/>
                      <a:pt x="306" y="647"/>
                    </a:cubicBezTo>
                    <a:cubicBezTo>
                      <a:pt x="563" y="825"/>
                      <a:pt x="840" y="964"/>
                      <a:pt x="1118" y="1083"/>
                    </a:cubicBezTo>
                    <a:cubicBezTo>
                      <a:pt x="1188" y="1107"/>
                      <a:pt x="1253" y="1118"/>
                      <a:pt x="1312" y="1118"/>
                    </a:cubicBezTo>
                    <a:cubicBezTo>
                      <a:pt x="1685" y="1118"/>
                      <a:pt x="1811" y="678"/>
                      <a:pt x="1435" y="370"/>
                    </a:cubicBezTo>
                    <a:cubicBezTo>
                      <a:pt x="1237" y="192"/>
                      <a:pt x="1019" y="73"/>
                      <a:pt x="761" y="14"/>
                    </a:cubicBezTo>
                    <a:cubicBezTo>
                      <a:pt x="697" y="4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Google Shape;369;p38">
                <a:extLst>
                  <a:ext uri="{FF2B5EF4-FFF2-40B4-BE49-F238E27FC236}">
                    <a16:creationId xmlns:a16="http://schemas.microsoft.com/office/drawing/2014/main" id="{7A14BF60-967E-8C02-532C-CC0086B56E8E}"/>
                  </a:ext>
                </a:extLst>
              </p:cNvPr>
              <p:cNvSpPr/>
              <p:nvPr/>
            </p:nvSpPr>
            <p:spPr>
              <a:xfrm>
                <a:off x="997800" y="3230000"/>
                <a:ext cx="297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44" extrusionOk="0">
                    <a:moveTo>
                      <a:pt x="603" y="1"/>
                    </a:moveTo>
                    <a:cubicBezTo>
                      <a:pt x="294" y="1"/>
                      <a:pt x="69" y="82"/>
                      <a:pt x="40" y="229"/>
                    </a:cubicBezTo>
                    <a:cubicBezTo>
                      <a:pt x="0" y="407"/>
                      <a:pt x="356" y="625"/>
                      <a:pt x="812" y="724"/>
                    </a:cubicBezTo>
                    <a:cubicBezTo>
                      <a:pt x="891" y="744"/>
                      <a:pt x="970" y="744"/>
                      <a:pt x="1030" y="744"/>
                    </a:cubicBezTo>
                    <a:cubicBezTo>
                      <a:pt x="1030" y="744"/>
                      <a:pt x="1030" y="744"/>
                      <a:pt x="1030" y="724"/>
                    </a:cubicBezTo>
                    <a:cubicBezTo>
                      <a:pt x="1069" y="605"/>
                      <a:pt x="1089" y="487"/>
                      <a:pt x="1129" y="368"/>
                    </a:cubicBezTo>
                    <a:cubicBezTo>
                      <a:pt x="1149" y="249"/>
                      <a:pt x="1168" y="190"/>
                      <a:pt x="1188" y="110"/>
                    </a:cubicBezTo>
                    <a:cubicBezTo>
                      <a:pt x="1109" y="71"/>
                      <a:pt x="1030" y="51"/>
                      <a:pt x="951" y="31"/>
                    </a:cubicBezTo>
                    <a:cubicBezTo>
                      <a:pt x="828" y="11"/>
                      <a:pt x="710" y="1"/>
                      <a:pt x="60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Google Shape;370;p38">
                <a:extLst>
                  <a:ext uri="{FF2B5EF4-FFF2-40B4-BE49-F238E27FC236}">
                    <a16:creationId xmlns:a16="http://schemas.microsoft.com/office/drawing/2014/main" id="{22F31194-ED44-5C89-36A7-44667E9FF4A8}"/>
                  </a:ext>
                </a:extLst>
              </p:cNvPr>
              <p:cNvSpPr/>
              <p:nvPr/>
            </p:nvSpPr>
            <p:spPr>
              <a:xfrm>
                <a:off x="976500" y="3180625"/>
                <a:ext cx="193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442" extrusionOk="0">
                    <a:moveTo>
                      <a:pt x="373" y="1"/>
                    </a:moveTo>
                    <a:cubicBezTo>
                      <a:pt x="337" y="1"/>
                      <a:pt x="298" y="33"/>
                      <a:pt x="298" y="65"/>
                    </a:cubicBezTo>
                    <a:cubicBezTo>
                      <a:pt x="218" y="461"/>
                      <a:pt x="139" y="818"/>
                      <a:pt x="258" y="1036"/>
                    </a:cubicBezTo>
                    <a:lnTo>
                      <a:pt x="595" y="2026"/>
                    </a:lnTo>
                    <a:cubicBezTo>
                      <a:pt x="436" y="2145"/>
                      <a:pt x="258" y="2224"/>
                      <a:pt x="80" y="2283"/>
                    </a:cubicBezTo>
                    <a:cubicBezTo>
                      <a:pt x="40" y="2303"/>
                      <a:pt x="0" y="2343"/>
                      <a:pt x="20" y="2382"/>
                    </a:cubicBezTo>
                    <a:cubicBezTo>
                      <a:pt x="40" y="2422"/>
                      <a:pt x="60" y="2442"/>
                      <a:pt x="80" y="2442"/>
                    </a:cubicBezTo>
                    <a:lnTo>
                      <a:pt x="139" y="2442"/>
                    </a:lnTo>
                    <a:cubicBezTo>
                      <a:pt x="357" y="2382"/>
                      <a:pt x="575" y="2264"/>
                      <a:pt x="753" y="2105"/>
                    </a:cubicBezTo>
                    <a:cubicBezTo>
                      <a:pt x="773" y="2085"/>
                      <a:pt x="773" y="2046"/>
                      <a:pt x="773" y="2026"/>
                    </a:cubicBezTo>
                    <a:lnTo>
                      <a:pt x="416" y="976"/>
                    </a:lnTo>
                    <a:cubicBezTo>
                      <a:pt x="317" y="798"/>
                      <a:pt x="377" y="481"/>
                      <a:pt x="456" y="105"/>
                    </a:cubicBezTo>
                    <a:cubicBezTo>
                      <a:pt x="476" y="65"/>
                      <a:pt x="436" y="6"/>
                      <a:pt x="397" y="6"/>
                    </a:cubicBezTo>
                    <a:cubicBezTo>
                      <a:pt x="389" y="2"/>
                      <a:pt x="381" y="1"/>
                      <a:pt x="37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Google Shape;371;p38">
                <a:extLst>
                  <a:ext uri="{FF2B5EF4-FFF2-40B4-BE49-F238E27FC236}">
                    <a16:creationId xmlns:a16="http://schemas.microsoft.com/office/drawing/2014/main" id="{98B51E71-7199-F373-6A77-36E823AF5828}"/>
                  </a:ext>
                </a:extLst>
              </p:cNvPr>
              <p:cNvSpPr/>
              <p:nvPr/>
            </p:nvSpPr>
            <p:spPr>
              <a:xfrm>
                <a:off x="899775" y="3202275"/>
                <a:ext cx="440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44" extrusionOk="0">
                    <a:moveTo>
                      <a:pt x="597" y="0"/>
                    </a:moveTo>
                    <a:cubicBezTo>
                      <a:pt x="292" y="0"/>
                      <a:pt x="69" y="78"/>
                      <a:pt x="40" y="209"/>
                    </a:cubicBezTo>
                    <a:cubicBezTo>
                      <a:pt x="0" y="407"/>
                      <a:pt x="357" y="625"/>
                      <a:pt x="832" y="704"/>
                    </a:cubicBezTo>
                    <a:cubicBezTo>
                      <a:pt x="956" y="731"/>
                      <a:pt x="1077" y="744"/>
                      <a:pt x="1188" y="744"/>
                    </a:cubicBezTo>
                    <a:cubicBezTo>
                      <a:pt x="1486" y="744"/>
                      <a:pt x="1714" y="656"/>
                      <a:pt x="1743" y="526"/>
                    </a:cubicBezTo>
                    <a:cubicBezTo>
                      <a:pt x="1763" y="348"/>
                      <a:pt x="1426" y="110"/>
                      <a:pt x="951" y="31"/>
                    </a:cubicBezTo>
                    <a:cubicBezTo>
                      <a:pt x="826" y="10"/>
                      <a:pt x="706" y="0"/>
                      <a:pt x="597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Google Shape;372;p38">
                <a:extLst>
                  <a:ext uri="{FF2B5EF4-FFF2-40B4-BE49-F238E27FC236}">
                    <a16:creationId xmlns:a16="http://schemas.microsoft.com/office/drawing/2014/main" id="{4FF3DE89-128F-D740-1F3C-6C9CFCBC83C8}"/>
                  </a:ext>
                </a:extLst>
              </p:cNvPr>
              <p:cNvSpPr/>
              <p:nvPr/>
            </p:nvSpPr>
            <p:spPr>
              <a:xfrm>
                <a:off x="882450" y="3076475"/>
                <a:ext cx="164875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4489" extrusionOk="0">
                    <a:moveTo>
                      <a:pt x="3078" y="0"/>
                    </a:moveTo>
                    <a:cubicBezTo>
                      <a:pt x="2412" y="0"/>
                      <a:pt x="1765" y="200"/>
                      <a:pt x="1267" y="627"/>
                    </a:cubicBezTo>
                    <a:cubicBezTo>
                      <a:pt x="59" y="1637"/>
                      <a:pt x="0" y="2806"/>
                      <a:pt x="0" y="3142"/>
                    </a:cubicBezTo>
                    <a:cubicBezTo>
                      <a:pt x="0" y="3182"/>
                      <a:pt x="0" y="3202"/>
                      <a:pt x="0" y="3241"/>
                    </a:cubicBezTo>
                    <a:cubicBezTo>
                      <a:pt x="0" y="3241"/>
                      <a:pt x="376" y="3499"/>
                      <a:pt x="356" y="4370"/>
                    </a:cubicBezTo>
                    <a:lnTo>
                      <a:pt x="911" y="4489"/>
                    </a:lnTo>
                    <a:cubicBezTo>
                      <a:pt x="1208" y="3934"/>
                      <a:pt x="1366" y="3321"/>
                      <a:pt x="1386" y="2707"/>
                    </a:cubicBezTo>
                    <a:cubicBezTo>
                      <a:pt x="1386" y="2608"/>
                      <a:pt x="1406" y="2528"/>
                      <a:pt x="1446" y="2449"/>
                    </a:cubicBezTo>
                    <a:cubicBezTo>
                      <a:pt x="1697" y="1751"/>
                      <a:pt x="2765" y="1319"/>
                      <a:pt x="3776" y="1319"/>
                    </a:cubicBezTo>
                    <a:cubicBezTo>
                      <a:pt x="4199" y="1319"/>
                      <a:pt x="4612" y="1395"/>
                      <a:pt x="4951" y="1558"/>
                    </a:cubicBezTo>
                    <a:cubicBezTo>
                      <a:pt x="5703" y="1934"/>
                      <a:pt x="6198" y="2647"/>
                      <a:pt x="6297" y="3479"/>
                    </a:cubicBezTo>
                    <a:cubicBezTo>
                      <a:pt x="6317" y="3796"/>
                      <a:pt x="6297" y="4132"/>
                      <a:pt x="6218" y="4469"/>
                    </a:cubicBezTo>
                    <a:cubicBezTo>
                      <a:pt x="6594" y="3618"/>
                      <a:pt x="6555" y="2647"/>
                      <a:pt x="6139" y="1816"/>
                    </a:cubicBezTo>
                    <a:cubicBezTo>
                      <a:pt x="5576" y="664"/>
                      <a:pt x="4294" y="0"/>
                      <a:pt x="3078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Google Shape;373;p38">
                <a:extLst>
                  <a:ext uri="{FF2B5EF4-FFF2-40B4-BE49-F238E27FC236}">
                    <a16:creationId xmlns:a16="http://schemas.microsoft.com/office/drawing/2014/main" id="{30C2B67F-E602-5510-AF8B-A8717B9EF44E}"/>
                  </a:ext>
                </a:extLst>
              </p:cNvPr>
              <p:cNvSpPr/>
              <p:nvPr/>
            </p:nvSpPr>
            <p:spPr>
              <a:xfrm>
                <a:off x="882450" y="3137700"/>
                <a:ext cx="361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040" extrusionOk="0">
                    <a:moveTo>
                      <a:pt x="1446" y="0"/>
                    </a:moveTo>
                    <a:lnTo>
                      <a:pt x="0" y="693"/>
                    </a:lnTo>
                    <a:cubicBezTo>
                      <a:pt x="0" y="733"/>
                      <a:pt x="0" y="753"/>
                      <a:pt x="0" y="792"/>
                    </a:cubicBezTo>
                    <a:cubicBezTo>
                      <a:pt x="0" y="792"/>
                      <a:pt x="376" y="1050"/>
                      <a:pt x="356" y="1921"/>
                    </a:cubicBezTo>
                    <a:lnTo>
                      <a:pt x="911" y="2040"/>
                    </a:lnTo>
                    <a:cubicBezTo>
                      <a:pt x="1208" y="1485"/>
                      <a:pt x="1366" y="872"/>
                      <a:pt x="1386" y="258"/>
                    </a:cubicBezTo>
                    <a:cubicBezTo>
                      <a:pt x="1386" y="159"/>
                      <a:pt x="1406" y="79"/>
                      <a:pt x="1446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oogle Shape;374;p38">
                <a:extLst>
                  <a:ext uri="{FF2B5EF4-FFF2-40B4-BE49-F238E27FC236}">
                    <a16:creationId xmlns:a16="http://schemas.microsoft.com/office/drawing/2014/main" id="{7E313861-2BFA-1110-F6A4-F9FAEB7BE9EA}"/>
                  </a:ext>
                </a:extLst>
              </p:cNvPr>
              <p:cNvSpPr/>
              <p:nvPr/>
            </p:nvSpPr>
            <p:spPr>
              <a:xfrm>
                <a:off x="943325" y="3104800"/>
                <a:ext cx="9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2049" extrusionOk="0">
                    <a:moveTo>
                      <a:pt x="890" y="0"/>
                    </a:moveTo>
                    <a:cubicBezTo>
                      <a:pt x="427" y="0"/>
                      <a:pt x="334" y="73"/>
                      <a:pt x="1" y="445"/>
                    </a:cubicBezTo>
                    <a:cubicBezTo>
                      <a:pt x="1" y="445"/>
                      <a:pt x="220" y="420"/>
                      <a:pt x="495" y="420"/>
                    </a:cubicBezTo>
                    <a:cubicBezTo>
                      <a:pt x="816" y="420"/>
                      <a:pt x="1213" y="454"/>
                      <a:pt x="1427" y="603"/>
                    </a:cubicBezTo>
                    <a:cubicBezTo>
                      <a:pt x="1725" y="839"/>
                      <a:pt x="2172" y="1149"/>
                      <a:pt x="2621" y="1149"/>
                    </a:cubicBezTo>
                    <a:cubicBezTo>
                      <a:pt x="2739" y="1149"/>
                      <a:pt x="2856" y="1128"/>
                      <a:pt x="2971" y="1079"/>
                    </a:cubicBezTo>
                    <a:cubicBezTo>
                      <a:pt x="3019" y="1060"/>
                      <a:pt x="3066" y="1052"/>
                      <a:pt x="3110" y="1052"/>
                    </a:cubicBezTo>
                    <a:cubicBezTo>
                      <a:pt x="3593" y="1052"/>
                      <a:pt x="3842" y="2049"/>
                      <a:pt x="3842" y="2049"/>
                    </a:cubicBezTo>
                    <a:cubicBezTo>
                      <a:pt x="3842" y="2049"/>
                      <a:pt x="3704" y="49"/>
                      <a:pt x="2080" y="29"/>
                    </a:cubicBezTo>
                    <a:cubicBezTo>
                      <a:pt x="1507" y="22"/>
                      <a:pt x="1143" y="0"/>
                      <a:pt x="890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Google Shape;375;p38">
                <a:extLst>
                  <a:ext uri="{FF2B5EF4-FFF2-40B4-BE49-F238E27FC236}">
                    <a16:creationId xmlns:a16="http://schemas.microsoft.com/office/drawing/2014/main" id="{9CEB7A63-721B-72E7-C737-B700425BB5FE}"/>
                  </a:ext>
                </a:extLst>
              </p:cNvPr>
              <p:cNvSpPr/>
              <p:nvPr/>
            </p:nvSpPr>
            <p:spPr>
              <a:xfrm>
                <a:off x="943275" y="3270825"/>
                <a:ext cx="223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7" extrusionOk="0">
                    <a:moveTo>
                      <a:pt x="131" y="1"/>
                    </a:moveTo>
                    <a:cubicBezTo>
                      <a:pt x="67" y="1"/>
                      <a:pt x="0" y="71"/>
                      <a:pt x="42" y="141"/>
                    </a:cubicBezTo>
                    <a:cubicBezTo>
                      <a:pt x="181" y="378"/>
                      <a:pt x="438" y="517"/>
                      <a:pt x="716" y="517"/>
                    </a:cubicBezTo>
                    <a:lnTo>
                      <a:pt x="775" y="517"/>
                    </a:lnTo>
                    <a:cubicBezTo>
                      <a:pt x="894" y="497"/>
                      <a:pt x="874" y="339"/>
                      <a:pt x="775" y="319"/>
                    </a:cubicBezTo>
                    <a:cubicBezTo>
                      <a:pt x="758" y="320"/>
                      <a:pt x="740" y="321"/>
                      <a:pt x="723" y="321"/>
                    </a:cubicBezTo>
                    <a:cubicBezTo>
                      <a:pt x="506" y="321"/>
                      <a:pt x="311" y="207"/>
                      <a:pt x="201" y="42"/>
                    </a:cubicBezTo>
                    <a:cubicBezTo>
                      <a:pt x="183" y="13"/>
                      <a:pt x="157" y="1"/>
                      <a:pt x="131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Google Shape;376;p38">
                <a:extLst>
                  <a:ext uri="{FF2B5EF4-FFF2-40B4-BE49-F238E27FC236}">
                    <a16:creationId xmlns:a16="http://schemas.microsoft.com/office/drawing/2014/main" id="{80B916AD-CC2E-303A-5AFC-65AEEC1FC6DD}"/>
                  </a:ext>
                </a:extLst>
              </p:cNvPr>
              <p:cNvSpPr/>
              <p:nvPr/>
            </p:nvSpPr>
            <p:spPr>
              <a:xfrm>
                <a:off x="829950" y="3151900"/>
                <a:ext cx="62900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393" extrusionOk="0">
                    <a:moveTo>
                      <a:pt x="1492" y="0"/>
                    </a:moveTo>
                    <a:cubicBezTo>
                      <a:pt x="1416" y="0"/>
                      <a:pt x="1335" y="8"/>
                      <a:pt x="1249" y="26"/>
                    </a:cubicBezTo>
                    <a:cubicBezTo>
                      <a:pt x="278" y="205"/>
                      <a:pt x="1" y="3353"/>
                      <a:pt x="1803" y="3393"/>
                    </a:cubicBezTo>
                    <a:lnTo>
                      <a:pt x="2516" y="818"/>
                    </a:lnTo>
                    <a:cubicBezTo>
                      <a:pt x="2516" y="818"/>
                      <a:pt x="2254" y="0"/>
                      <a:pt x="1492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Google Shape;377;p38">
                <a:extLst>
                  <a:ext uri="{FF2B5EF4-FFF2-40B4-BE49-F238E27FC236}">
                    <a16:creationId xmlns:a16="http://schemas.microsoft.com/office/drawing/2014/main" id="{53A150C3-6829-7D69-30E1-E53925A69B09}"/>
                  </a:ext>
                </a:extLst>
              </p:cNvPr>
              <p:cNvSpPr/>
              <p:nvPr/>
            </p:nvSpPr>
            <p:spPr>
              <a:xfrm>
                <a:off x="852250" y="3172650"/>
                <a:ext cx="232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415" extrusionOk="0">
                    <a:moveTo>
                      <a:pt x="106" y="1"/>
                    </a:moveTo>
                    <a:cubicBezTo>
                      <a:pt x="72" y="1"/>
                      <a:pt x="35" y="23"/>
                      <a:pt x="20" y="68"/>
                    </a:cubicBezTo>
                    <a:cubicBezTo>
                      <a:pt x="0" y="107"/>
                      <a:pt x="20" y="147"/>
                      <a:pt x="59" y="167"/>
                    </a:cubicBezTo>
                    <a:cubicBezTo>
                      <a:pt x="733" y="464"/>
                      <a:pt x="772" y="1315"/>
                      <a:pt x="772" y="1335"/>
                    </a:cubicBezTo>
                    <a:cubicBezTo>
                      <a:pt x="772" y="1375"/>
                      <a:pt x="792" y="1394"/>
                      <a:pt x="832" y="1414"/>
                    </a:cubicBezTo>
                    <a:lnTo>
                      <a:pt x="852" y="1414"/>
                    </a:lnTo>
                    <a:cubicBezTo>
                      <a:pt x="891" y="1414"/>
                      <a:pt x="931" y="1375"/>
                      <a:pt x="931" y="1315"/>
                    </a:cubicBezTo>
                    <a:cubicBezTo>
                      <a:pt x="931" y="1276"/>
                      <a:pt x="891" y="345"/>
                      <a:pt x="139" y="8"/>
                    </a:cubicBezTo>
                    <a:cubicBezTo>
                      <a:pt x="129" y="3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Google Shape;378;p38">
                <a:extLst>
                  <a:ext uri="{FF2B5EF4-FFF2-40B4-BE49-F238E27FC236}">
                    <a16:creationId xmlns:a16="http://schemas.microsoft.com/office/drawing/2014/main" id="{0E57801E-E610-CB5E-9BDE-EA07DC637160}"/>
                  </a:ext>
                </a:extLst>
              </p:cNvPr>
              <p:cNvSpPr/>
              <p:nvPr/>
            </p:nvSpPr>
            <p:spPr>
              <a:xfrm>
                <a:off x="854225" y="3185925"/>
                <a:ext cx="158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28" extrusionOk="0">
                    <a:moveTo>
                      <a:pt x="544" y="0"/>
                    </a:moveTo>
                    <a:cubicBezTo>
                      <a:pt x="527" y="0"/>
                      <a:pt x="510" y="5"/>
                      <a:pt x="495" y="12"/>
                    </a:cubicBezTo>
                    <a:cubicBezTo>
                      <a:pt x="258" y="131"/>
                      <a:pt x="60" y="249"/>
                      <a:pt x="60" y="269"/>
                    </a:cubicBezTo>
                    <a:cubicBezTo>
                      <a:pt x="20" y="309"/>
                      <a:pt x="0" y="349"/>
                      <a:pt x="40" y="388"/>
                    </a:cubicBezTo>
                    <a:cubicBezTo>
                      <a:pt x="60" y="408"/>
                      <a:pt x="79" y="428"/>
                      <a:pt x="99" y="428"/>
                    </a:cubicBezTo>
                    <a:cubicBezTo>
                      <a:pt x="119" y="428"/>
                      <a:pt x="139" y="428"/>
                      <a:pt x="159" y="408"/>
                    </a:cubicBezTo>
                    <a:cubicBezTo>
                      <a:pt x="159" y="408"/>
                      <a:pt x="357" y="269"/>
                      <a:pt x="594" y="150"/>
                    </a:cubicBezTo>
                    <a:cubicBezTo>
                      <a:pt x="634" y="131"/>
                      <a:pt x="634" y="91"/>
                      <a:pt x="614" y="51"/>
                    </a:cubicBezTo>
                    <a:cubicBezTo>
                      <a:pt x="602" y="14"/>
                      <a:pt x="573" y="0"/>
                      <a:pt x="544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Google Shape;379;p38">
                <a:extLst>
                  <a:ext uri="{FF2B5EF4-FFF2-40B4-BE49-F238E27FC236}">
                    <a16:creationId xmlns:a16="http://schemas.microsoft.com/office/drawing/2014/main" id="{4817137B-50ED-2B16-98EB-666CB3F4B9E2}"/>
                  </a:ext>
                </a:extLst>
              </p:cNvPr>
              <p:cNvSpPr/>
              <p:nvPr/>
            </p:nvSpPr>
            <p:spPr>
              <a:xfrm>
                <a:off x="615600" y="4148125"/>
                <a:ext cx="22300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4971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8"/>
                    </a:cubicBezTo>
                    <a:cubicBezTo>
                      <a:pt x="0" y="277"/>
                      <a:pt x="238" y="9585"/>
                      <a:pt x="515" y="14753"/>
                    </a:cubicBezTo>
                    <a:lnTo>
                      <a:pt x="892" y="14971"/>
                    </a:lnTo>
                    <a:cubicBezTo>
                      <a:pt x="614" y="9862"/>
                      <a:pt x="357" y="277"/>
                      <a:pt x="357" y="178"/>
                    </a:cubicBez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8" name="Google Shape;380;p38">
                <a:extLst>
                  <a:ext uri="{FF2B5EF4-FFF2-40B4-BE49-F238E27FC236}">
                    <a16:creationId xmlns:a16="http://schemas.microsoft.com/office/drawing/2014/main" id="{CC2F35C1-CCC2-1D48-EC85-381D8E3B46B2}"/>
                  </a:ext>
                </a:extLst>
              </p:cNvPr>
              <p:cNvSpPr/>
              <p:nvPr/>
            </p:nvSpPr>
            <p:spPr>
              <a:xfrm>
                <a:off x="880950" y="3368875"/>
                <a:ext cx="76750" cy="4777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9111" extrusionOk="0">
                    <a:moveTo>
                      <a:pt x="2912" y="1"/>
                    </a:moveTo>
                    <a:cubicBezTo>
                      <a:pt x="2832" y="1"/>
                      <a:pt x="2773" y="60"/>
                      <a:pt x="2773" y="140"/>
                    </a:cubicBezTo>
                    <a:cubicBezTo>
                      <a:pt x="2773" y="278"/>
                      <a:pt x="2832" y="12853"/>
                      <a:pt x="40" y="18912"/>
                    </a:cubicBezTo>
                    <a:cubicBezTo>
                      <a:pt x="1" y="18972"/>
                      <a:pt x="40" y="19051"/>
                      <a:pt x="100" y="19091"/>
                    </a:cubicBezTo>
                    <a:cubicBezTo>
                      <a:pt x="119" y="19091"/>
                      <a:pt x="139" y="19110"/>
                      <a:pt x="159" y="19110"/>
                    </a:cubicBezTo>
                    <a:cubicBezTo>
                      <a:pt x="218" y="19110"/>
                      <a:pt x="258" y="19071"/>
                      <a:pt x="298" y="19031"/>
                    </a:cubicBezTo>
                    <a:cubicBezTo>
                      <a:pt x="1783" y="15823"/>
                      <a:pt x="2436" y="10853"/>
                      <a:pt x="2753" y="7249"/>
                    </a:cubicBezTo>
                    <a:cubicBezTo>
                      <a:pt x="3070" y="3367"/>
                      <a:pt x="3050" y="179"/>
                      <a:pt x="3050" y="140"/>
                    </a:cubicBezTo>
                    <a:cubicBezTo>
                      <a:pt x="3050" y="60"/>
                      <a:pt x="2991" y="1"/>
                      <a:pt x="291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Google Shape;381;p38">
                <a:extLst>
                  <a:ext uri="{FF2B5EF4-FFF2-40B4-BE49-F238E27FC236}">
                    <a16:creationId xmlns:a16="http://schemas.microsoft.com/office/drawing/2014/main" id="{6B42EEAC-9AFA-78FC-7AFE-1A610534424C}"/>
                  </a:ext>
                </a:extLst>
              </p:cNvPr>
              <p:cNvSpPr/>
              <p:nvPr/>
            </p:nvSpPr>
            <p:spPr>
              <a:xfrm>
                <a:off x="739375" y="3352050"/>
                <a:ext cx="10992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9685" extrusionOk="0">
                    <a:moveTo>
                      <a:pt x="4277" y="1"/>
                    </a:moveTo>
                    <a:cubicBezTo>
                      <a:pt x="4198" y="1"/>
                      <a:pt x="4119" y="60"/>
                      <a:pt x="4119" y="120"/>
                    </a:cubicBezTo>
                    <a:cubicBezTo>
                      <a:pt x="4099" y="258"/>
                      <a:pt x="2456" y="12595"/>
                      <a:pt x="20" y="19486"/>
                    </a:cubicBezTo>
                    <a:cubicBezTo>
                      <a:pt x="0" y="19566"/>
                      <a:pt x="20" y="19645"/>
                      <a:pt x="99" y="19665"/>
                    </a:cubicBezTo>
                    <a:cubicBezTo>
                      <a:pt x="119" y="19665"/>
                      <a:pt x="139" y="19684"/>
                      <a:pt x="159" y="19684"/>
                    </a:cubicBezTo>
                    <a:cubicBezTo>
                      <a:pt x="218" y="19684"/>
                      <a:pt x="258" y="19645"/>
                      <a:pt x="277" y="19585"/>
                    </a:cubicBezTo>
                    <a:cubicBezTo>
                      <a:pt x="2733" y="12654"/>
                      <a:pt x="4376" y="298"/>
                      <a:pt x="4396" y="159"/>
                    </a:cubicBezTo>
                    <a:cubicBezTo>
                      <a:pt x="4396" y="80"/>
                      <a:pt x="4337" y="21"/>
                      <a:pt x="4277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Google Shape;382;p38">
                <a:extLst>
                  <a:ext uri="{FF2B5EF4-FFF2-40B4-BE49-F238E27FC236}">
                    <a16:creationId xmlns:a16="http://schemas.microsoft.com/office/drawing/2014/main" id="{4B2B4D69-1E72-8184-D097-BF6DF7AD440B}"/>
                  </a:ext>
                </a:extLst>
              </p:cNvPr>
              <p:cNvSpPr/>
              <p:nvPr/>
            </p:nvSpPr>
            <p:spPr>
              <a:xfrm>
                <a:off x="1689875" y="3930075"/>
                <a:ext cx="417375" cy="334450"/>
              </a:xfrm>
              <a:custGeom>
                <a:avLst/>
                <a:gdLst/>
                <a:ahLst/>
                <a:cxnLst/>
                <a:rect l="l" t="t" r="r" b="b"/>
                <a:pathLst>
                  <a:path w="16695" h="13378" extrusionOk="0">
                    <a:moveTo>
                      <a:pt x="3013" y="0"/>
                    </a:moveTo>
                    <a:cubicBezTo>
                      <a:pt x="2574" y="0"/>
                      <a:pt x="2129" y="111"/>
                      <a:pt x="1724" y="346"/>
                    </a:cubicBezTo>
                    <a:cubicBezTo>
                      <a:pt x="437" y="1078"/>
                      <a:pt x="1" y="2722"/>
                      <a:pt x="753" y="3970"/>
                    </a:cubicBezTo>
                    <a:lnTo>
                      <a:pt x="833" y="4128"/>
                    </a:lnTo>
                    <a:lnTo>
                      <a:pt x="912" y="4247"/>
                    </a:lnTo>
                    <a:lnTo>
                      <a:pt x="971" y="4346"/>
                    </a:lnTo>
                    <a:lnTo>
                      <a:pt x="1110" y="4583"/>
                    </a:lnTo>
                    <a:lnTo>
                      <a:pt x="1347" y="5019"/>
                    </a:lnTo>
                    <a:cubicBezTo>
                      <a:pt x="1526" y="5296"/>
                      <a:pt x="1704" y="5593"/>
                      <a:pt x="1882" y="5871"/>
                    </a:cubicBezTo>
                    <a:cubicBezTo>
                      <a:pt x="2239" y="6445"/>
                      <a:pt x="2595" y="7019"/>
                      <a:pt x="2991" y="7593"/>
                    </a:cubicBezTo>
                    <a:cubicBezTo>
                      <a:pt x="3169" y="7871"/>
                      <a:pt x="3367" y="8148"/>
                      <a:pt x="3565" y="8445"/>
                    </a:cubicBezTo>
                    <a:cubicBezTo>
                      <a:pt x="3763" y="8722"/>
                      <a:pt x="3981" y="8999"/>
                      <a:pt x="4199" y="9296"/>
                    </a:cubicBezTo>
                    <a:cubicBezTo>
                      <a:pt x="4417" y="9574"/>
                      <a:pt x="4654" y="9871"/>
                      <a:pt x="4892" y="10148"/>
                    </a:cubicBezTo>
                    <a:cubicBezTo>
                      <a:pt x="5011" y="10306"/>
                      <a:pt x="5150" y="10445"/>
                      <a:pt x="5288" y="10584"/>
                    </a:cubicBezTo>
                    <a:cubicBezTo>
                      <a:pt x="5427" y="10742"/>
                      <a:pt x="5565" y="10881"/>
                      <a:pt x="5744" y="11039"/>
                    </a:cubicBezTo>
                    <a:cubicBezTo>
                      <a:pt x="5922" y="11217"/>
                      <a:pt x="6100" y="11376"/>
                      <a:pt x="6298" y="11514"/>
                    </a:cubicBezTo>
                    <a:cubicBezTo>
                      <a:pt x="6417" y="11593"/>
                      <a:pt x="6536" y="11673"/>
                      <a:pt x="6674" y="11772"/>
                    </a:cubicBezTo>
                    <a:cubicBezTo>
                      <a:pt x="6734" y="11811"/>
                      <a:pt x="6813" y="11851"/>
                      <a:pt x="6892" y="11891"/>
                    </a:cubicBezTo>
                    <a:lnTo>
                      <a:pt x="7031" y="11970"/>
                    </a:lnTo>
                    <a:cubicBezTo>
                      <a:pt x="7407" y="12168"/>
                      <a:pt x="7803" y="12326"/>
                      <a:pt x="8199" y="12465"/>
                    </a:cubicBezTo>
                    <a:cubicBezTo>
                      <a:pt x="8932" y="12683"/>
                      <a:pt x="9684" y="12861"/>
                      <a:pt x="10457" y="12960"/>
                    </a:cubicBezTo>
                    <a:cubicBezTo>
                      <a:pt x="11169" y="13059"/>
                      <a:pt x="11843" y="13118"/>
                      <a:pt x="12476" y="13178"/>
                    </a:cubicBezTo>
                    <a:cubicBezTo>
                      <a:pt x="13130" y="13237"/>
                      <a:pt x="13764" y="13296"/>
                      <a:pt x="14358" y="13356"/>
                    </a:cubicBezTo>
                    <a:lnTo>
                      <a:pt x="14377" y="13356"/>
                    </a:lnTo>
                    <a:cubicBezTo>
                      <a:pt x="14474" y="13371"/>
                      <a:pt x="14570" y="13378"/>
                      <a:pt x="14665" y="13378"/>
                    </a:cubicBezTo>
                    <a:cubicBezTo>
                      <a:pt x="15582" y="13378"/>
                      <a:pt x="16392" y="12705"/>
                      <a:pt x="16536" y="11772"/>
                    </a:cubicBezTo>
                    <a:cubicBezTo>
                      <a:pt x="16694" y="10742"/>
                      <a:pt x="15981" y="9791"/>
                      <a:pt x="14952" y="9613"/>
                    </a:cubicBezTo>
                    <a:cubicBezTo>
                      <a:pt x="14298" y="9494"/>
                      <a:pt x="13625" y="9376"/>
                      <a:pt x="13011" y="9277"/>
                    </a:cubicBezTo>
                    <a:cubicBezTo>
                      <a:pt x="12377" y="9158"/>
                      <a:pt x="11764" y="9039"/>
                      <a:pt x="11209" y="8900"/>
                    </a:cubicBezTo>
                    <a:cubicBezTo>
                      <a:pt x="10714" y="8782"/>
                      <a:pt x="10219" y="8623"/>
                      <a:pt x="9724" y="8405"/>
                    </a:cubicBezTo>
                    <a:cubicBezTo>
                      <a:pt x="9526" y="8326"/>
                      <a:pt x="9328" y="8207"/>
                      <a:pt x="9150" y="8088"/>
                    </a:cubicBezTo>
                    <a:lnTo>
                      <a:pt x="9090" y="8049"/>
                    </a:lnTo>
                    <a:cubicBezTo>
                      <a:pt x="9090" y="8049"/>
                      <a:pt x="9090" y="8049"/>
                      <a:pt x="9070" y="8029"/>
                    </a:cubicBezTo>
                    <a:cubicBezTo>
                      <a:pt x="9031" y="7989"/>
                      <a:pt x="8971" y="7910"/>
                      <a:pt x="8912" y="7851"/>
                    </a:cubicBezTo>
                    <a:cubicBezTo>
                      <a:pt x="8833" y="7791"/>
                      <a:pt x="8773" y="7692"/>
                      <a:pt x="8694" y="7613"/>
                    </a:cubicBezTo>
                    <a:cubicBezTo>
                      <a:pt x="8615" y="7514"/>
                      <a:pt x="8536" y="7415"/>
                      <a:pt x="8457" y="7296"/>
                    </a:cubicBezTo>
                    <a:cubicBezTo>
                      <a:pt x="8318" y="7079"/>
                      <a:pt x="8159" y="6861"/>
                      <a:pt x="8001" y="6623"/>
                    </a:cubicBezTo>
                    <a:cubicBezTo>
                      <a:pt x="7843" y="6366"/>
                      <a:pt x="7684" y="6128"/>
                      <a:pt x="7546" y="5871"/>
                    </a:cubicBezTo>
                    <a:cubicBezTo>
                      <a:pt x="7387" y="5613"/>
                      <a:pt x="7249" y="5356"/>
                      <a:pt x="7110" y="5078"/>
                    </a:cubicBezTo>
                    <a:cubicBezTo>
                      <a:pt x="6813" y="4564"/>
                      <a:pt x="6536" y="4009"/>
                      <a:pt x="6258" y="3455"/>
                    </a:cubicBezTo>
                    <a:cubicBezTo>
                      <a:pt x="6120" y="3177"/>
                      <a:pt x="6001" y="2900"/>
                      <a:pt x="5862" y="2623"/>
                    </a:cubicBezTo>
                    <a:lnTo>
                      <a:pt x="5664" y="2207"/>
                    </a:lnTo>
                    <a:lnTo>
                      <a:pt x="5585" y="1989"/>
                    </a:lnTo>
                    <a:lnTo>
                      <a:pt x="5526" y="1890"/>
                    </a:lnTo>
                    <a:lnTo>
                      <a:pt x="5506" y="1851"/>
                    </a:lnTo>
                    <a:cubicBezTo>
                      <a:pt x="5506" y="1831"/>
                      <a:pt x="5486" y="1791"/>
                      <a:pt x="5486" y="1791"/>
                    </a:cubicBezTo>
                    <a:cubicBezTo>
                      <a:pt x="5447" y="1653"/>
                      <a:pt x="5387" y="1514"/>
                      <a:pt x="5328" y="1375"/>
                    </a:cubicBezTo>
                    <a:cubicBezTo>
                      <a:pt x="4856" y="500"/>
                      <a:pt x="3946" y="0"/>
                      <a:pt x="3013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Google Shape;383;p38">
                <a:extLst>
                  <a:ext uri="{FF2B5EF4-FFF2-40B4-BE49-F238E27FC236}">
                    <a16:creationId xmlns:a16="http://schemas.microsoft.com/office/drawing/2014/main" id="{7AC96FD0-2132-75CD-ED8A-3A9F3B8A09D0}"/>
                  </a:ext>
                </a:extLst>
              </p:cNvPr>
              <p:cNvSpPr/>
              <p:nvPr/>
            </p:nvSpPr>
            <p:spPr>
              <a:xfrm>
                <a:off x="1881475" y="4131600"/>
                <a:ext cx="3865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117" extrusionOk="0">
                    <a:moveTo>
                      <a:pt x="1411" y="0"/>
                    </a:moveTo>
                    <a:cubicBezTo>
                      <a:pt x="1397" y="0"/>
                      <a:pt x="1382" y="3"/>
                      <a:pt x="1367" y="8"/>
                    </a:cubicBezTo>
                    <a:cubicBezTo>
                      <a:pt x="872" y="225"/>
                      <a:pt x="436" y="542"/>
                      <a:pt x="60" y="938"/>
                    </a:cubicBezTo>
                    <a:cubicBezTo>
                      <a:pt x="0" y="978"/>
                      <a:pt x="0" y="1057"/>
                      <a:pt x="60" y="1097"/>
                    </a:cubicBezTo>
                    <a:cubicBezTo>
                      <a:pt x="80" y="1117"/>
                      <a:pt x="99" y="1117"/>
                      <a:pt x="139" y="1117"/>
                    </a:cubicBezTo>
                    <a:cubicBezTo>
                      <a:pt x="159" y="1117"/>
                      <a:pt x="198" y="1117"/>
                      <a:pt x="218" y="1097"/>
                    </a:cubicBezTo>
                    <a:cubicBezTo>
                      <a:pt x="575" y="721"/>
                      <a:pt x="991" y="443"/>
                      <a:pt x="1446" y="225"/>
                    </a:cubicBezTo>
                    <a:cubicBezTo>
                      <a:pt x="1505" y="206"/>
                      <a:pt x="1545" y="126"/>
                      <a:pt x="1525" y="67"/>
                    </a:cubicBezTo>
                    <a:cubicBezTo>
                      <a:pt x="1496" y="22"/>
                      <a:pt x="1455" y="0"/>
                      <a:pt x="141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Google Shape;384;p38">
                <a:extLst>
                  <a:ext uri="{FF2B5EF4-FFF2-40B4-BE49-F238E27FC236}">
                    <a16:creationId xmlns:a16="http://schemas.microsoft.com/office/drawing/2014/main" id="{54A01C71-6B21-65FC-D026-42EB28E60056}"/>
                  </a:ext>
                </a:extLst>
              </p:cNvPr>
              <p:cNvSpPr/>
              <p:nvPr/>
            </p:nvSpPr>
            <p:spPr>
              <a:xfrm>
                <a:off x="1884075" y="4134750"/>
                <a:ext cx="29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99" extrusionOk="0">
                    <a:moveTo>
                      <a:pt x="1065" y="0"/>
                    </a:moveTo>
                    <a:cubicBezTo>
                      <a:pt x="748" y="0"/>
                      <a:pt x="451" y="20"/>
                      <a:pt x="134" y="60"/>
                    </a:cubicBezTo>
                    <a:cubicBezTo>
                      <a:pt x="1" y="79"/>
                      <a:pt x="14" y="299"/>
                      <a:pt x="138" y="299"/>
                    </a:cubicBezTo>
                    <a:cubicBezTo>
                      <a:pt x="143" y="299"/>
                      <a:pt x="148" y="298"/>
                      <a:pt x="154" y="297"/>
                    </a:cubicBezTo>
                    <a:lnTo>
                      <a:pt x="174" y="297"/>
                    </a:lnTo>
                    <a:cubicBezTo>
                      <a:pt x="396" y="253"/>
                      <a:pt x="608" y="231"/>
                      <a:pt x="825" y="231"/>
                    </a:cubicBezTo>
                    <a:cubicBezTo>
                      <a:pt x="898" y="231"/>
                      <a:pt x="971" y="233"/>
                      <a:pt x="1045" y="238"/>
                    </a:cubicBezTo>
                    <a:cubicBezTo>
                      <a:pt x="1104" y="238"/>
                      <a:pt x="1164" y="179"/>
                      <a:pt x="1164" y="119"/>
                    </a:cubicBezTo>
                    <a:cubicBezTo>
                      <a:pt x="1164" y="60"/>
                      <a:pt x="1124" y="0"/>
                      <a:pt x="1065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3" name="Google Shape;385;p38">
                <a:extLst>
                  <a:ext uri="{FF2B5EF4-FFF2-40B4-BE49-F238E27FC236}">
                    <a16:creationId xmlns:a16="http://schemas.microsoft.com/office/drawing/2014/main" id="{C6FA8A9C-4FAF-D960-A2B8-A04DEDFE0E0D}"/>
                  </a:ext>
                </a:extLst>
              </p:cNvPr>
              <p:cNvSpPr/>
              <p:nvPr/>
            </p:nvSpPr>
            <p:spPr>
              <a:xfrm>
                <a:off x="2016000" y="4172375"/>
                <a:ext cx="166375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6707" extrusionOk="0">
                    <a:moveTo>
                      <a:pt x="2105" y="0"/>
                    </a:moveTo>
                    <a:cubicBezTo>
                      <a:pt x="2105" y="0"/>
                      <a:pt x="0" y="3248"/>
                      <a:pt x="1157" y="3248"/>
                    </a:cubicBezTo>
                    <a:cubicBezTo>
                      <a:pt x="1209" y="3248"/>
                      <a:pt x="1267" y="3242"/>
                      <a:pt x="1332" y="3228"/>
                    </a:cubicBezTo>
                    <a:cubicBezTo>
                      <a:pt x="1395" y="3216"/>
                      <a:pt x="1458" y="3211"/>
                      <a:pt x="1522" y="3211"/>
                    </a:cubicBezTo>
                    <a:cubicBezTo>
                      <a:pt x="3050" y="3211"/>
                      <a:pt x="5089" y="6485"/>
                      <a:pt x="5887" y="6694"/>
                    </a:cubicBezTo>
                    <a:cubicBezTo>
                      <a:pt x="5917" y="6702"/>
                      <a:pt x="5945" y="6707"/>
                      <a:pt x="5971" y="6707"/>
                    </a:cubicBezTo>
                    <a:cubicBezTo>
                      <a:pt x="6654" y="6707"/>
                      <a:pt x="5804" y="3769"/>
                      <a:pt x="5174" y="2357"/>
                    </a:cubicBezTo>
                    <a:cubicBezTo>
                      <a:pt x="4580" y="1129"/>
                      <a:pt x="3451" y="258"/>
                      <a:pt x="2105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Google Shape;386;p38">
                <a:extLst>
                  <a:ext uri="{FF2B5EF4-FFF2-40B4-BE49-F238E27FC236}">
                    <a16:creationId xmlns:a16="http://schemas.microsoft.com/office/drawing/2014/main" id="{7E51358B-C795-699D-AC1D-D41F5A0E2DE1}"/>
                  </a:ext>
                </a:extLst>
              </p:cNvPr>
              <p:cNvSpPr/>
              <p:nvPr/>
            </p:nvSpPr>
            <p:spPr>
              <a:xfrm>
                <a:off x="1718600" y="3781275"/>
                <a:ext cx="125775" cy="3198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2793" extrusionOk="0">
                    <a:moveTo>
                      <a:pt x="1010" y="0"/>
                    </a:moveTo>
                    <a:lnTo>
                      <a:pt x="0" y="5921"/>
                    </a:lnTo>
                    <a:lnTo>
                      <a:pt x="416" y="12793"/>
                    </a:lnTo>
                    <a:lnTo>
                      <a:pt x="3684" y="9228"/>
                    </a:lnTo>
                    <a:lnTo>
                      <a:pt x="3822" y="9090"/>
                    </a:lnTo>
                    <a:lnTo>
                      <a:pt x="5030" y="7882"/>
                    </a:lnTo>
                    <a:cubicBezTo>
                      <a:pt x="5030" y="7882"/>
                      <a:pt x="4040" y="5605"/>
                      <a:pt x="3268" y="3684"/>
                    </a:cubicBezTo>
                    <a:cubicBezTo>
                      <a:pt x="3248" y="3624"/>
                      <a:pt x="3208" y="3545"/>
                      <a:pt x="3189" y="3486"/>
                    </a:cubicBezTo>
                    <a:cubicBezTo>
                      <a:pt x="3129" y="3347"/>
                      <a:pt x="3090" y="3228"/>
                      <a:pt x="3050" y="3109"/>
                    </a:cubicBezTo>
                    <a:cubicBezTo>
                      <a:pt x="2595" y="1941"/>
                      <a:pt x="1901" y="872"/>
                      <a:pt x="101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Google Shape;387;p38">
                <a:extLst>
                  <a:ext uri="{FF2B5EF4-FFF2-40B4-BE49-F238E27FC236}">
                    <a16:creationId xmlns:a16="http://schemas.microsoft.com/office/drawing/2014/main" id="{EDB97951-9B43-901B-AFCC-E27BA49A42D3}"/>
                  </a:ext>
                </a:extLst>
              </p:cNvPr>
              <p:cNvSpPr/>
              <p:nvPr/>
            </p:nvSpPr>
            <p:spPr>
              <a:xfrm>
                <a:off x="1484425" y="4569900"/>
                <a:ext cx="648575" cy="648075"/>
              </a:xfrm>
              <a:custGeom>
                <a:avLst/>
                <a:gdLst/>
                <a:ahLst/>
                <a:cxnLst/>
                <a:rect l="l" t="t" r="r" b="b"/>
                <a:pathLst>
                  <a:path w="25943" h="25923" extrusionOk="0">
                    <a:moveTo>
                      <a:pt x="12971" y="1"/>
                    </a:moveTo>
                    <a:cubicBezTo>
                      <a:pt x="12892" y="1"/>
                      <a:pt x="12833" y="60"/>
                      <a:pt x="12833" y="120"/>
                    </a:cubicBezTo>
                    <a:lnTo>
                      <a:pt x="12833" y="12259"/>
                    </a:lnTo>
                    <a:lnTo>
                      <a:pt x="8239" y="951"/>
                    </a:lnTo>
                    <a:cubicBezTo>
                      <a:pt x="8206" y="902"/>
                      <a:pt x="8147" y="867"/>
                      <a:pt x="8094" y="867"/>
                    </a:cubicBezTo>
                    <a:cubicBezTo>
                      <a:pt x="8082" y="867"/>
                      <a:pt x="8071" y="869"/>
                      <a:pt x="8060" y="872"/>
                    </a:cubicBezTo>
                    <a:cubicBezTo>
                      <a:pt x="8001" y="912"/>
                      <a:pt x="7981" y="971"/>
                      <a:pt x="8001" y="1050"/>
                    </a:cubicBezTo>
                    <a:lnTo>
                      <a:pt x="12674" y="12496"/>
                    </a:lnTo>
                    <a:lnTo>
                      <a:pt x="3981" y="3803"/>
                    </a:lnTo>
                    <a:cubicBezTo>
                      <a:pt x="3954" y="3775"/>
                      <a:pt x="3923" y="3764"/>
                      <a:pt x="3893" y="3764"/>
                    </a:cubicBezTo>
                    <a:cubicBezTo>
                      <a:pt x="3796" y="3764"/>
                      <a:pt x="3712" y="3890"/>
                      <a:pt x="3803" y="3981"/>
                    </a:cubicBezTo>
                    <a:lnTo>
                      <a:pt x="12457" y="12635"/>
                    </a:lnTo>
                    <a:lnTo>
                      <a:pt x="1011" y="8258"/>
                    </a:lnTo>
                    <a:cubicBezTo>
                      <a:pt x="993" y="8252"/>
                      <a:pt x="977" y="8249"/>
                      <a:pt x="962" y="8249"/>
                    </a:cubicBezTo>
                    <a:cubicBezTo>
                      <a:pt x="838" y="8249"/>
                      <a:pt x="791" y="8443"/>
                      <a:pt x="932" y="8496"/>
                    </a:cubicBezTo>
                    <a:lnTo>
                      <a:pt x="12298" y="12833"/>
                    </a:lnTo>
                    <a:lnTo>
                      <a:pt x="120" y="12833"/>
                    </a:lnTo>
                    <a:cubicBezTo>
                      <a:pt x="60" y="12833"/>
                      <a:pt x="1" y="12892"/>
                      <a:pt x="1" y="12952"/>
                    </a:cubicBezTo>
                    <a:cubicBezTo>
                      <a:pt x="1" y="13031"/>
                      <a:pt x="40" y="13090"/>
                      <a:pt x="120" y="13090"/>
                    </a:cubicBezTo>
                    <a:lnTo>
                      <a:pt x="12140" y="13090"/>
                    </a:lnTo>
                    <a:lnTo>
                      <a:pt x="1031" y="17605"/>
                    </a:lnTo>
                    <a:cubicBezTo>
                      <a:pt x="971" y="17625"/>
                      <a:pt x="932" y="17704"/>
                      <a:pt x="971" y="17764"/>
                    </a:cubicBezTo>
                    <a:cubicBezTo>
                      <a:pt x="991" y="17823"/>
                      <a:pt x="1031" y="17843"/>
                      <a:pt x="1090" y="17843"/>
                    </a:cubicBezTo>
                    <a:cubicBezTo>
                      <a:pt x="1090" y="17853"/>
                      <a:pt x="1095" y="17858"/>
                      <a:pt x="1102" y="17858"/>
                    </a:cubicBezTo>
                    <a:cubicBezTo>
                      <a:pt x="1110" y="17858"/>
                      <a:pt x="1120" y="17853"/>
                      <a:pt x="1130" y="17843"/>
                    </a:cubicBezTo>
                    <a:lnTo>
                      <a:pt x="12595" y="13169"/>
                    </a:lnTo>
                    <a:lnTo>
                      <a:pt x="3803" y="21962"/>
                    </a:lnTo>
                    <a:cubicBezTo>
                      <a:pt x="3763" y="22001"/>
                      <a:pt x="3763" y="22081"/>
                      <a:pt x="3803" y="22140"/>
                    </a:cubicBezTo>
                    <a:cubicBezTo>
                      <a:pt x="3833" y="22160"/>
                      <a:pt x="3867" y="22170"/>
                      <a:pt x="3899" y="22170"/>
                    </a:cubicBezTo>
                    <a:cubicBezTo>
                      <a:pt x="3932" y="22170"/>
                      <a:pt x="3961" y="22160"/>
                      <a:pt x="3981" y="22140"/>
                    </a:cubicBezTo>
                    <a:lnTo>
                      <a:pt x="12655" y="13467"/>
                    </a:lnTo>
                    <a:lnTo>
                      <a:pt x="8258" y="24912"/>
                    </a:lnTo>
                    <a:cubicBezTo>
                      <a:pt x="8239" y="24992"/>
                      <a:pt x="8258" y="25051"/>
                      <a:pt x="8338" y="25091"/>
                    </a:cubicBezTo>
                    <a:lnTo>
                      <a:pt x="8377" y="25091"/>
                    </a:lnTo>
                    <a:cubicBezTo>
                      <a:pt x="8437" y="25091"/>
                      <a:pt x="8476" y="25051"/>
                      <a:pt x="8496" y="25011"/>
                    </a:cubicBezTo>
                    <a:lnTo>
                      <a:pt x="12853" y="13645"/>
                    </a:lnTo>
                    <a:lnTo>
                      <a:pt x="12853" y="25803"/>
                    </a:lnTo>
                    <a:cubicBezTo>
                      <a:pt x="12853" y="25863"/>
                      <a:pt x="12912" y="25922"/>
                      <a:pt x="12971" y="25922"/>
                    </a:cubicBezTo>
                    <a:cubicBezTo>
                      <a:pt x="13051" y="25922"/>
                      <a:pt x="13110" y="25863"/>
                      <a:pt x="13110" y="25803"/>
                    </a:cubicBezTo>
                    <a:lnTo>
                      <a:pt x="13110" y="13506"/>
                    </a:lnTo>
                    <a:lnTo>
                      <a:pt x="17704" y="24813"/>
                    </a:lnTo>
                    <a:cubicBezTo>
                      <a:pt x="17724" y="24853"/>
                      <a:pt x="17783" y="24893"/>
                      <a:pt x="17823" y="24893"/>
                    </a:cubicBezTo>
                    <a:lnTo>
                      <a:pt x="17882" y="24893"/>
                    </a:lnTo>
                    <a:cubicBezTo>
                      <a:pt x="17942" y="24873"/>
                      <a:pt x="17962" y="24794"/>
                      <a:pt x="17942" y="24734"/>
                    </a:cubicBezTo>
                    <a:lnTo>
                      <a:pt x="13387" y="13546"/>
                    </a:lnTo>
                    <a:lnTo>
                      <a:pt x="21982" y="22140"/>
                    </a:lnTo>
                    <a:cubicBezTo>
                      <a:pt x="22001" y="22160"/>
                      <a:pt x="22021" y="22160"/>
                      <a:pt x="22061" y="22180"/>
                    </a:cubicBezTo>
                    <a:cubicBezTo>
                      <a:pt x="22100" y="22160"/>
                      <a:pt x="22120" y="22160"/>
                      <a:pt x="22160" y="22140"/>
                    </a:cubicBezTo>
                    <a:cubicBezTo>
                      <a:pt x="22199" y="22081"/>
                      <a:pt x="22199" y="22001"/>
                      <a:pt x="22160" y="21962"/>
                    </a:cubicBezTo>
                    <a:lnTo>
                      <a:pt x="13486" y="13288"/>
                    </a:lnTo>
                    <a:lnTo>
                      <a:pt x="13486" y="13288"/>
                    </a:lnTo>
                    <a:lnTo>
                      <a:pt x="24912" y="17704"/>
                    </a:lnTo>
                    <a:lnTo>
                      <a:pt x="24972" y="17704"/>
                    </a:lnTo>
                    <a:cubicBezTo>
                      <a:pt x="25011" y="17704"/>
                      <a:pt x="25071" y="17665"/>
                      <a:pt x="25091" y="17625"/>
                    </a:cubicBezTo>
                    <a:cubicBezTo>
                      <a:pt x="25110" y="17566"/>
                      <a:pt x="25071" y="17486"/>
                      <a:pt x="25011" y="17467"/>
                    </a:cubicBezTo>
                    <a:lnTo>
                      <a:pt x="13645" y="13110"/>
                    </a:lnTo>
                    <a:lnTo>
                      <a:pt x="25823" y="13110"/>
                    </a:lnTo>
                    <a:cubicBezTo>
                      <a:pt x="25883" y="13110"/>
                      <a:pt x="25942" y="13051"/>
                      <a:pt x="25942" y="12991"/>
                    </a:cubicBezTo>
                    <a:cubicBezTo>
                      <a:pt x="25942" y="12912"/>
                      <a:pt x="25883" y="12853"/>
                      <a:pt x="25823" y="12853"/>
                    </a:cubicBezTo>
                    <a:lnTo>
                      <a:pt x="13407" y="12853"/>
                    </a:lnTo>
                    <a:lnTo>
                      <a:pt x="24912" y="8159"/>
                    </a:lnTo>
                    <a:cubicBezTo>
                      <a:pt x="25039" y="8087"/>
                      <a:pt x="24968" y="7917"/>
                      <a:pt x="24849" y="7917"/>
                    </a:cubicBezTo>
                    <a:cubicBezTo>
                      <a:pt x="24838" y="7917"/>
                      <a:pt x="24826" y="7918"/>
                      <a:pt x="24813" y="7922"/>
                    </a:cubicBezTo>
                    <a:lnTo>
                      <a:pt x="13645" y="12476"/>
                    </a:lnTo>
                    <a:lnTo>
                      <a:pt x="13645" y="12476"/>
                    </a:lnTo>
                    <a:lnTo>
                      <a:pt x="22140" y="3981"/>
                    </a:lnTo>
                    <a:cubicBezTo>
                      <a:pt x="22231" y="3890"/>
                      <a:pt x="22147" y="3764"/>
                      <a:pt x="22050" y="3764"/>
                    </a:cubicBezTo>
                    <a:cubicBezTo>
                      <a:pt x="22020" y="3764"/>
                      <a:pt x="21989" y="3775"/>
                      <a:pt x="21962" y="3803"/>
                    </a:cubicBezTo>
                    <a:lnTo>
                      <a:pt x="13288" y="12457"/>
                    </a:lnTo>
                    <a:lnTo>
                      <a:pt x="13288" y="12457"/>
                    </a:lnTo>
                    <a:lnTo>
                      <a:pt x="17684" y="1011"/>
                    </a:lnTo>
                    <a:cubicBezTo>
                      <a:pt x="17704" y="951"/>
                      <a:pt x="17684" y="872"/>
                      <a:pt x="17605" y="852"/>
                    </a:cubicBezTo>
                    <a:cubicBezTo>
                      <a:pt x="17591" y="848"/>
                      <a:pt x="17576" y="845"/>
                      <a:pt x="17561" y="845"/>
                    </a:cubicBezTo>
                    <a:cubicBezTo>
                      <a:pt x="17512" y="845"/>
                      <a:pt x="17462" y="871"/>
                      <a:pt x="17447" y="932"/>
                    </a:cubicBezTo>
                    <a:lnTo>
                      <a:pt x="13090" y="12298"/>
                    </a:lnTo>
                    <a:lnTo>
                      <a:pt x="13090" y="120"/>
                    </a:lnTo>
                    <a:cubicBezTo>
                      <a:pt x="13090" y="60"/>
                      <a:pt x="13031" y="1"/>
                      <a:pt x="1297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Google Shape;388;p38">
                <a:extLst>
                  <a:ext uri="{FF2B5EF4-FFF2-40B4-BE49-F238E27FC236}">
                    <a16:creationId xmlns:a16="http://schemas.microsoft.com/office/drawing/2014/main" id="{C3769420-0A9B-BB5D-0608-EAAA10C1B3B1}"/>
                  </a:ext>
                </a:extLst>
              </p:cNvPr>
              <p:cNvSpPr/>
              <p:nvPr/>
            </p:nvSpPr>
            <p:spPr>
              <a:xfrm>
                <a:off x="141810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1" y="14125"/>
                      <a:pt x="27981" y="19491"/>
                      <a:pt x="24437" y="23036"/>
                    </a:cubicBezTo>
                    <a:cubicBezTo>
                      <a:pt x="22049" y="25423"/>
                      <a:pt x="18853" y="26691"/>
                      <a:pt x="15605" y="26691"/>
                    </a:cubicBezTo>
                    <a:cubicBezTo>
                      <a:pt x="14003" y="26691"/>
                      <a:pt x="12389" y="26383"/>
                      <a:pt x="10852" y="25749"/>
                    </a:cubicBezTo>
                    <a:cubicBezTo>
                      <a:pt x="6198" y="23808"/>
                      <a:pt x="3169" y="19273"/>
                      <a:pt x="3169" y="14243"/>
                    </a:cubicBezTo>
                    <a:cubicBezTo>
                      <a:pt x="3189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5" y="2276"/>
                      <a:pt x="3783" y="6322"/>
                    </a:cubicBezTo>
                    <a:cubicBezTo>
                      <a:pt x="0" y="11966"/>
                      <a:pt x="73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4" y="355"/>
                      <a:pt x="17460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7" name="Google Shape;389;p38">
                <a:extLst>
                  <a:ext uri="{FF2B5EF4-FFF2-40B4-BE49-F238E27FC236}">
                    <a16:creationId xmlns:a16="http://schemas.microsoft.com/office/drawing/2014/main" id="{B1BEB929-26DB-EB45-1914-684B9966ECF9}"/>
                  </a:ext>
                </a:extLst>
              </p:cNvPr>
              <p:cNvSpPr/>
              <p:nvPr/>
            </p:nvSpPr>
            <p:spPr>
              <a:xfrm>
                <a:off x="1753750" y="4843675"/>
                <a:ext cx="1099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021" extrusionOk="0">
                    <a:moveTo>
                      <a:pt x="2198" y="1"/>
                    </a:moveTo>
                    <a:cubicBezTo>
                      <a:pt x="1684" y="1"/>
                      <a:pt x="1169" y="199"/>
                      <a:pt x="773" y="595"/>
                    </a:cubicBezTo>
                    <a:cubicBezTo>
                      <a:pt x="0" y="1387"/>
                      <a:pt x="0" y="2654"/>
                      <a:pt x="773" y="3426"/>
                    </a:cubicBezTo>
                    <a:cubicBezTo>
                      <a:pt x="1169" y="3822"/>
                      <a:pt x="1684" y="4021"/>
                      <a:pt x="2198" y="4021"/>
                    </a:cubicBezTo>
                    <a:cubicBezTo>
                      <a:pt x="2713" y="4021"/>
                      <a:pt x="3228" y="3822"/>
                      <a:pt x="3624" y="3426"/>
                    </a:cubicBezTo>
                    <a:cubicBezTo>
                      <a:pt x="4397" y="2654"/>
                      <a:pt x="4397" y="1387"/>
                      <a:pt x="3624" y="595"/>
                    </a:cubicBezTo>
                    <a:cubicBezTo>
                      <a:pt x="3228" y="199"/>
                      <a:pt x="2713" y="1"/>
                      <a:pt x="2198" y="1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Google Shape;390;p38">
                <a:extLst>
                  <a:ext uri="{FF2B5EF4-FFF2-40B4-BE49-F238E27FC236}">
                    <a16:creationId xmlns:a16="http://schemas.microsoft.com/office/drawing/2014/main" id="{15371AB9-C9DB-1F79-7E2A-1D2160EA5D49}"/>
                  </a:ext>
                </a:extLst>
              </p:cNvPr>
              <p:cNvSpPr/>
              <p:nvPr/>
            </p:nvSpPr>
            <p:spPr>
              <a:xfrm>
                <a:off x="178097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6" y="1"/>
                      <a:pt x="1" y="496"/>
                      <a:pt x="1" y="1109"/>
                    </a:cubicBezTo>
                    <a:cubicBezTo>
                      <a:pt x="1" y="1723"/>
                      <a:pt x="496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Google Shape;391;p38">
                <a:extLst>
                  <a:ext uri="{FF2B5EF4-FFF2-40B4-BE49-F238E27FC236}">
                    <a16:creationId xmlns:a16="http://schemas.microsoft.com/office/drawing/2014/main" id="{6D6368BA-19AD-F244-8D78-D835B181BBE2}"/>
                  </a:ext>
                </a:extLst>
              </p:cNvPr>
              <p:cNvSpPr/>
              <p:nvPr/>
            </p:nvSpPr>
            <p:spPr>
              <a:xfrm>
                <a:off x="1400275" y="3840675"/>
                <a:ext cx="4163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5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9" y="1070"/>
                    </a:lnTo>
                    <a:lnTo>
                      <a:pt x="15506" y="42358"/>
                    </a:lnTo>
                    <a:cubicBezTo>
                      <a:pt x="15562" y="42604"/>
                      <a:pt x="15781" y="42795"/>
                      <a:pt x="16025" y="42795"/>
                    </a:cubicBezTo>
                    <a:cubicBezTo>
                      <a:pt x="16036" y="42795"/>
                      <a:pt x="16048" y="42795"/>
                      <a:pt x="16060" y="42794"/>
                    </a:cubicBezTo>
                    <a:cubicBezTo>
                      <a:pt x="16080" y="42804"/>
                      <a:pt x="16095" y="42809"/>
                      <a:pt x="16110" y="42809"/>
                    </a:cubicBezTo>
                    <a:cubicBezTo>
                      <a:pt x="16125" y="42809"/>
                      <a:pt x="16139" y="42804"/>
                      <a:pt x="16159" y="42794"/>
                    </a:cubicBezTo>
                    <a:cubicBezTo>
                      <a:pt x="16456" y="42735"/>
                      <a:pt x="16654" y="42457"/>
                      <a:pt x="16595" y="42160"/>
                    </a:cubicBezTo>
                    <a:lnTo>
                      <a:pt x="8199" y="436"/>
                    </a:lnTo>
                    <a:cubicBezTo>
                      <a:pt x="8139" y="179"/>
                      <a:pt x="7921" y="1"/>
                      <a:pt x="76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0" name="Google Shape;392;p38">
                <a:extLst>
                  <a:ext uri="{FF2B5EF4-FFF2-40B4-BE49-F238E27FC236}">
                    <a16:creationId xmlns:a16="http://schemas.microsoft.com/office/drawing/2014/main" id="{869D635B-A3ED-2EEE-CC9E-CF6E9B1D2476}"/>
                  </a:ext>
                </a:extLst>
              </p:cNvPr>
              <p:cNvSpPr/>
              <p:nvPr/>
            </p:nvSpPr>
            <p:spPr>
              <a:xfrm>
                <a:off x="1513650" y="4549600"/>
                <a:ext cx="880725" cy="6584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26339" extrusionOk="0">
                    <a:moveTo>
                      <a:pt x="693" y="1"/>
                    </a:moveTo>
                    <a:cubicBezTo>
                      <a:pt x="0" y="41"/>
                      <a:pt x="0" y="1031"/>
                      <a:pt x="693" y="1090"/>
                    </a:cubicBezTo>
                    <a:lnTo>
                      <a:pt x="28912" y="1090"/>
                    </a:lnTo>
                    <a:lnTo>
                      <a:pt x="34140" y="21982"/>
                    </a:lnTo>
                    <a:lnTo>
                      <a:pt x="34140" y="25823"/>
                    </a:lnTo>
                    <a:cubicBezTo>
                      <a:pt x="34140" y="26101"/>
                      <a:pt x="34377" y="26338"/>
                      <a:pt x="34674" y="26338"/>
                    </a:cubicBezTo>
                    <a:cubicBezTo>
                      <a:pt x="34971" y="26338"/>
                      <a:pt x="35229" y="26101"/>
                      <a:pt x="35229" y="25804"/>
                    </a:cubicBezTo>
                    <a:lnTo>
                      <a:pt x="35229" y="21902"/>
                    </a:lnTo>
                    <a:cubicBezTo>
                      <a:pt x="35209" y="21863"/>
                      <a:pt x="35209" y="21823"/>
                      <a:pt x="35209" y="21784"/>
                    </a:cubicBezTo>
                    <a:lnTo>
                      <a:pt x="29843" y="417"/>
                    </a:lnTo>
                    <a:cubicBezTo>
                      <a:pt x="29783" y="179"/>
                      <a:pt x="29565" y="1"/>
                      <a:pt x="293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1" name="Google Shape;393;p38">
                <a:extLst>
                  <a:ext uri="{FF2B5EF4-FFF2-40B4-BE49-F238E27FC236}">
                    <a16:creationId xmlns:a16="http://schemas.microsoft.com/office/drawing/2014/main" id="{1FD47AB8-7010-8BB6-63F4-C6B2C8B07C6B}"/>
                  </a:ext>
                </a:extLst>
              </p:cNvPr>
              <p:cNvSpPr/>
              <p:nvPr/>
            </p:nvSpPr>
            <p:spPr>
              <a:xfrm>
                <a:off x="2320100" y="5147775"/>
                <a:ext cx="1267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4605" extrusionOk="0">
                    <a:moveTo>
                      <a:pt x="2535" y="0"/>
                    </a:moveTo>
                    <a:cubicBezTo>
                      <a:pt x="1946" y="0"/>
                      <a:pt x="1357" y="223"/>
                      <a:pt x="911" y="669"/>
                    </a:cubicBezTo>
                    <a:cubicBezTo>
                      <a:pt x="0" y="1580"/>
                      <a:pt x="0" y="3025"/>
                      <a:pt x="911" y="3936"/>
                    </a:cubicBezTo>
                    <a:cubicBezTo>
                      <a:pt x="1357" y="4382"/>
                      <a:pt x="1946" y="4604"/>
                      <a:pt x="2535" y="4604"/>
                    </a:cubicBezTo>
                    <a:cubicBezTo>
                      <a:pt x="3124" y="4604"/>
                      <a:pt x="3713" y="4382"/>
                      <a:pt x="4159" y="3936"/>
                    </a:cubicBezTo>
                    <a:cubicBezTo>
                      <a:pt x="5070" y="3025"/>
                      <a:pt x="5070" y="1580"/>
                      <a:pt x="4159" y="669"/>
                    </a:cubicBezTo>
                    <a:cubicBezTo>
                      <a:pt x="3713" y="223"/>
                      <a:pt x="3124" y="0"/>
                      <a:pt x="2535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Google Shape;394;p38">
                <a:extLst>
                  <a:ext uri="{FF2B5EF4-FFF2-40B4-BE49-F238E27FC236}">
                    <a16:creationId xmlns:a16="http://schemas.microsoft.com/office/drawing/2014/main" id="{DD99A626-D2EB-2F9A-0DA7-1A35D77DD837}"/>
                  </a:ext>
                </a:extLst>
              </p:cNvPr>
              <p:cNvSpPr/>
              <p:nvPr/>
            </p:nvSpPr>
            <p:spPr>
              <a:xfrm>
                <a:off x="2357225" y="5178825"/>
                <a:ext cx="614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050" y="1"/>
                    </a:moveTo>
                    <a:cubicBezTo>
                      <a:pt x="476" y="1"/>
                      <a:pt x="1" y="476"/>
                      <a:pt x="1" y="1070"/>
                    </a:cubicBezTo>
                    <a:cubicBezTo>
                      <a:pt x="1" y="1699"/>
                      <a:pt x="515" y="2119"/>
                      <a:pt x="1056" y="2119"/>
                    </a:cubicBezTo>
                    <a:cubicBezTo>
                      <a:pt x="1317" y="2119"/>
                      <a:pt x="1584" y="2022"/>
                      <a:pt x="1803" y="1803"/>
                    </a:cubicBezTo>
                    <a:cubicBezTo>
                      <a:pt x="2456" y="1149"/>
                      <a:pt x="2001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3" name="Google Shape;395;p38">
                <a:extLst>
                  <a:ext uri="{FF2B5EF4-FFF2-40B4-BE49-F238E27FC236}">
                    <a16:creationId xmlns:a16="http://schemas.microsoft.com/office/drawing/2014/main" id="{E4702EFD-3BFF-667A-0C66-B2C44FDE2EDD}"/>
                  </a:ext>
                </a:extLst>
              </p:cNvPr>
              <p:cNvSpPr/>
              <p:nvPr/>
            </p:nvSpPr>
            <p:spPr>
              <a:xfrm>
                <a:off x="1482450" y="4223375"/>
                <a:ext cx="536675" cy="28320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1328" extrusionOk="0">
                    <a:moveTo>
                      <a:pt x="733" y="0"/>
                    </a:moveTo>
                    <a:cubicBezTo>
                      <a:pt x="317" y="0"/>
                      <a:pt x="1" y="258"/>
                      <a:pt x="1" y="555"/>
                    </a:cubicBezTo>
                    <a:lnTo>
                      <a:pt x="1" y="10792"/>
                    </a:lnTo>
                    <a:cubicBezTo>
                      <a:pt x="1" y="11089"/>
                      <a:pt x="317" y="11327"/>
                      <a:pt x="733" y="11327"/>
                    </a:cubicBezTo>
                    <a:lnTo>
                      <a:pt x="20754" y="11327"/>
                    </a:lnTo>
                    <a:cubicBezTo>
                      <a:pt x="21150" y="11327"/>
                      <a:pt x="21467" y="11089"/>
                      <a:pt x="21467" y="10792"/>
                    </a:cubicBezTo>
                    <a:lnTo>
                      <a:pt x="21467" y="555"/>
                    </a:lnTo>
                    <a:cubicBezTo>
                      <a:pt x="21467" y="258"/>
                      <a:pt x="21130" y="0"/>
                      <a:pt x="20754" y="0"/>
                    </a:cubicBezTo>
                    <a:close/>
                  </a:path>
                </a:pathLst>
              </a:custGeom>
              <a:solidFill>
                <a:srgbClr val="77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Google Shape;396;p38">
                <a:extLst>
                  <a:ext uri="{FF2B5EF4-FFF2-40B4-BE49-F238E27FC236}">
                    <a16:creationId xmlns:a16="http://schemas.microsoft.com/office/drawing/2014/main" id="{5BE28C47-3A25-B354-FB7E-AA33E6D8A7B9}"/>
                  </a:ext>
                </a:extLst>
              </p:cNvPr>
              <p:cNvSpPr/>
              <p:nvPr/>
            </p:nvSpPr>
            <p:spPr>
              <a:xfrm>
                <a:off x="1437850" y="4209950"/>
                <a:ext cx="623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4934" h="1074" extrusionOk="0">
                    <a:moveTo>
                      <a:pt x="700" y="0"/>
                    </a:moveTo>
                    <a:cubicBezTo>
                      <a:pt x="1" y="0"/>
                      <a:pt x="1" y="1074"/>
                      <a:pt x="700" y="1074"/>
                    </a:cubicBezTo>
                    <a:cubicBezTo>
                      <a:pt x="718" y="1074"/>
                      <a:pt x="736" y="1073"/>
                      <a:pt x="755" y="1072"/>
                    </a:cubicBezTo>
                    <a:lnTo>
                      <a:pt x="24260" y="1072"/>
                    </a:lnTo>
                    <a:cubicBezTo>
                      <a:pt x="24934" y="1032"/>
                      <a:pt x="24934" y="42"/>
                      <a:pt x="24260" y="2"/>
                    </a:cubicBezTo>
                    <a:lnTo>
                      <a:pt x="755" y="2"/>
                    </a:lnTo>
                    <a:cubicBezTo>
                      <a:pt x="736" y="1"/>
                      <a:pt x="718" y="0"/>
                      <a:pt x="70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Google Shape;397;p38">
                <a:extLst>
                  <a:ext uri="{FF2B5EF4-FFF2-40B4-BE49-F238E27FC236}">
                    <a16:creationId xmlns:a16="http://schemas.microsoft.com/office/drawing/2014/main" id="{A923872F-371E-BC9E-1F4E-2BAFF50180B0}"/>
                  </a:ext>
                </a:extLst>
              </p:cNvPr>
              <p:cNvSpPr/>
              <p:nvPr/>
            </p:nvSpPr>
            <p:spPr>
              <a:xfrm>
                <a:off x="1231450" y="3850700"/>
                <a:ext cx="261425" cy="53012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1205" extrusionOk="0">
                    <a:moveTo>
                      <a:pt x="2886" y="1"/>
                    </a:moveTo>
                    <a:cubicBezTo>
                      <a:pt x="2368" y="1"/>
                      <a:pt x="1882" y="16"/>
                      <a:pt x="1506" y="55"/>
                    </a:cubicBezTo>
                    <a:cubicBezTo>
                      <a:pt x="1" y="214"/>
                      <a:pt x="535" y="313"/>
                      <a:pt x="793" y="2649"/>
                    </a:cubicBezTo>
                    <a:cubicBezTo>
                      <a:pt x="1031" y="4986"/>
                      <a:pt x="4516" y="21204"/>
                      <a:pt x="4516" y="21204"/>
                    </a:cubicBezTo>
                    <a:lnTo>
                      <a:pt x="10456" y="21204"/>
                    </a:lnTo>
                    <a:lnTo>
                      <a:pt x="6278" y="134"/>
                    </a:lnTo>
                    <a:cubicBezTo>
                      <a:pt x="6278" y="134"/>
                      <a:pt x="4440" y="1"/>
                      <a:pt x="28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oogle Shape;398;p38">
                <a:extLst>
                  <a:ext uri="{FF2B5EF4-FFF2-40B4-BE49-F238E27FC236}">
                    <a16:creationId xmlns:a16="http://schemas.microsoft.com/office/drawing/2014/main" id="{F80871C0-530B-7A82-A281-DEEE465E5EF6}"/>
                  </a:ext>
                </a:extLst>
              </p:cNvPr>
              <p:cNvSpPr/>
              <p:nvPr/>
            </p:nvSpPr>
            <p:spPr>
              <a:xfrm>
                <a:off x="2172075" y="4684775"/>
                <a:ext cx="112400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506" extrusionOk="0">
                    <a:moveTo>
                      <a:pt x="3624" y="0"/>
                    </a:moveTo>
                    <a:lnTo>
                      <a:pt x="0" y="1505"/>
                    </a:lnTo>
                    <a:lnTo>
                      <a:pt x="1307" y="5505"/>
                    </a:lnTo>
                    <a:lnTo>
                      <a:pt x="4496" y="4673"/>
                    </a:lnTo>
                    <a:lnTo>
                      <a:pt x="362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oogle Shape;399;p38">
                <a:extLst>
                  <a:ext uri="{FF2B5EF4-FFF2-40B4-BE49-F238E27FC236}">
                    <a16:creationId xmlns:a16="http://schemas.microsoft.com/office/drawing/2014/main" id="{1353DDC7-8446-62D1-3B7A-CC58F4BAFD6E}"/>
                  </a:ext>
                </a:extLst>
              </p:cNvPr>
              <p:cNvSpPr/>
              <p:nvPr/>
            </p:nvSpPr>
            <p:spPr>
              <a:xfrm>
                <a:off x="2188900" y="4781150"/>
                <a:ext cx="31587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6740" extrusionOk="0">
                    <a:moveTo>
                      <a:pt x="3670" y="0"/>
                    </a:moveTo>
                    <a:cubicBezTo>
                      <a:pt x="2971" y="0"/>
                      <a:pt x="2345" y="1234"/>
                      <a:pt x="1344" y="1234"/>
                    </a:cubicBezTo>
                    <a:cubicBezTo>
                      <a:pt x="1149" y="1234"/>
                      <a:pt x="940" y="1188"/>
                      <a:pt x="714" y="1076"/>
                    </a:cubicBezTo>
                    <a:cubicBezTo>
                      <a:pt x="714" y="1076"/>
                      <a:pt x="1" y="1175"/>
                      <a:pt x="258" y="1947"/>
                    </a:cubicBezTo>
                    <a:cubicBezTo>
                      <a:pt x="298" y="2066"/>
                      <a:pt x="318" y="2205"/>
                      <a:pt x="337" y="2343"/>
                    </a:cubicBezTo>
                    <a:cubicBezTo>
                      <a:pt x="357" y="2442"/>
                      <a:pt x="377" y="2541"/>
                      <a:pt x="397" y="2660"/>
                    </a:cubicBezTo>
                    <a:cubicBezTo>
                      <a:pt x="575" y="3650"/>
                      <a:pt x="773" y="5254"/>
                      <a:pt x="1149" y="6165"/>
                    </a:cubicBezTo>
                    <a:cubicBezTo>
                      <a:pt x="1229" y="6383"/>
                      <a:pt x="1347" y="6581"/>
                      <a:pt x="1486" y="6739"/>
                    </a:cubicBezTo>
                    <a:lnTo>
                      <a:pt x="12595" y="3056"/>
                    </a:lnTo>
                    <a:cubicBezTo>
                      <a:pt x="12635" y="2838"/>
                      <a:pt x="12595" y="2601"/>
                      <a:pt x="12476" y="2422"/>
                    </a:cubicBezTo>
                    <a:cubicBezTo>
                      <a:pt x="12219" y="1967"/>
                      <a:pt x="11526" y="1432"/>
                      <a:pt x="9664" y="1294"/>
                    </a:cubicBezTo>
                    <a:cubicBezTo>
                      <a:pt x="8199" y="1195"/>
                      <a:pt x="6536" y="1155"/>
                      <a:pt x="5387" y="660"/>
                    </a:cubicBezTo>
                    <a:cubicBezTo>
                      <a:pt x="4239" y="165"/>
                      <a:pt x="3842" y="26"/>
                      <a:pt x="3842" y="26"/>
                    </a:cubicBezTo>
                    <a:cubicBezTo>
                      <a:pt x="3784" y="9"/>
                      <a:pt x="3727" y="0"/>
                      <a:pt x="367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Google Shape;400;p38">
                <a:extLst>
                  <a:ext uri="{FF2B5EF4-FFF2-40B4-BE49-F238E27FC236}">
                    <a16:creationId xmlns:a16="http://schemas.microsoft.com/office/drawing/2014/main" id="{FDFBBCCD-E29F-15A7-B60D-FB4FA24093BB}"/>
                  </a:ext>
                </a:extLst>
              </p:cNvPr>
              <p:cNvSpPr/>
              <p:nvPr/>
            </p:nvSpPr>
            <p:spPr>
              <a:xfrm>
                <a:off x="2217625" y="4841700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27" y="0"/>
                    </a:moveTo>
                    <a:lnTo>
                      <a:pt x="0" y="3743"/>
                    </a:lnTo>
                    <a:cubicBezTo>
                      <a:pt x="80" y="3961"/>
                      <a:pt x="198" y="4159"/>
                      <a:pt x="337" y="4317"/>
                    </a:cubicBezTo>
                    <a:lnTo>
                      <a:pt x="11446" y="634"/>
                    </a:lnTo>
                    <a:cubicBezTo>
                      <a:pt x="11486" y="416"/>
                      <a:pt x="11446" y="179"/>
                      <a:pt x="1132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9" name="Google Shape;401;p38">
                <a:extLst>
                  <a:ext uri="{FF2B5EF4-FFF2-40B4-BE49-F238E27FC236}">
                    <a16:creationId xmlns:a16="http://schemas.microsoft.com/office/drawing/2014/main" id="{78D667A0-C186-3F5B-2142-3CA640AA482E}"/>
                  </a:ext>
                </a:extLst>
              </p:cNvPr>
              <p:cNvSpPr/>
              <p:nvPr/>
            </p:nvSpPr>
            <p:spPr>
              <a:xfrm>
                <a:off x="2197325" y="4839725"/>
                <a:ext cx="629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1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99"/>
                      <a:pt x="40" y="198"/>
                      <a:pt x="60" y="317"/>
                    </a:cubicBezTo>
                    <a:cubicBezTo>
                      <a:pt x="931" y="634"/>
                      <a:pt x="1624" y="1287"/>
                      <a:pt x="1961" y="2139"/>
                    </a:cubicBezTo>
                    <a:cubicBezTo>
                      <a:pt x="2238" y="2773"/>
                      <a:pt x="2238" y="3485"/>
                      <a:pt x="1961" y="4119"/>
                    </a:cubicBezTo>
                    <a:lnTo>
                      <a:pt x="2298" y="4020"/>
                    </a:lnTo>
                    <a:cubicBezTo>
                      <a:pt x="2515" y="3367"/>
                      <a:pt x="2496" y="2674"/>
                      <a:pt x="2238" y="2040"/>
                    </a:cubicBezTo>
                    <a:cubicBezTo>
                      <a:pt x="1842" y="1070"/>
                      <a:pt x="1010" y="317"/>
                      <a:pt x="0" y="0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Google Shape;402;p38">
                <a:extLst>
                  <a:ext uri="{FF2B5EF4-FFF2-40B4-BE49-F238E27FC236}">
                    <a16:creationId xmlns:a16="http://schemas.microsoft.com/office/drawing/2014/main" id="{724C39F0-B167-524A-1C7B-E0297577E707}"/>
                  </a:ext>
                </a:extLst>
              </p:cNvPr>
              <p:cNvSpPr/>
              <p:nvPr/>
            </p:nvSpPr>
            <p:spPr>
              <a:xfrm>
                <a:off x="2316075" y="4795825"/>
                <a:ext cx="298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5" extrusionOk="0">
                    <a:moveTo>
                      <a:pt x="908" y="1"/>
                    </a:moveTo>
                    <a:cubicBezTo>
                      <a:pt x="873" y="1"/>
                      <a:pt x="834" y="10"/>
                      <a:pt x="795" y="33"/>
                    </a:cubicBezTo>
                    <a:lnTo>
                      <a:pt x="161" y="449"/>
                    </a:lnTo>
                    <a:cubicBezTo>
                      <a:pt x="0" y="557"/>
                      <a:pt x="98" y="794"/>
                      <a:pt x="280" y="794"/>
                    </a:cubicBezTo>
                    <a:cubicBezTo>
                      <a:pt x="299" y="794"/>
                      <a:pt x="319" y="792"/>
                      <a:pt x="340" y="786"/>
                    </a:cubicBezTo>
                    <a:cubicBezTo>
                      <a:pt x="340" y="786"/>
                      <a:pt x="359" y="786"/>
                      <a:pt x="379" y="766"/>
                    </a:cubicBezTo>
                    <a:lnTo>
                      <a:pt x="1013" y="370"/>
                    </a:lnTo>
                    <a:cubicBezTo>
                      <a:pt x="1195" y="254"/>
                      <a:pt x="1087" y="1"/>
                      <a:pt x="90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Google Shape;403;p38">
                <a:extLst>
                  <a:ext uri="{FF2B5EF4-FFF2-40B4-BE49-F238E27FC236}">
                    <a16:creationId xmlns:a16="http://schemas.microsoft.com/office/drawing/2014/main" id="{E2094A3B-2562-8E4B-F212-39218A7DB1F7}"/>
                  </a:ext>
                </a:extLst>
              </p:cNvPr>
              <p:cNvSpPr/>
              <p:nvPr/>
            </p:nvSpPr>
            <p:spPr>
              <a:xfrm>
                <a:off x="2296250" y="4787875"/>
                <a:ext cx="293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795" extrusionOk="0">
                    <a:moveTo>
                      <a:pt x="905" y="0"/>
                    </a:moveTo>
                    <a:cubicBezTo>
                      <a:pt x="871" y="0"/>
                      <a:pt x="834" y="11"/>
                      <a:pt x="796" y="35"/>
                    </a:cubicBezTo>
                    <a:lnTo>
                      <a:pt x="162" y="431"/>
                    </a:lnTo>
                    <a:cubicBezTo>
                      <a:pt x="0" y="539"/>
                      <a:pt x="84" y="795"/>
                      <a:pt x="265" y="795"/>
                    </a:cubicBezTo>
                    <a:cubicBezTo>
                      <a:pt x="283" y="795"/>
                      <a:pt x="301" y="792"/>
                      <a:pt x="321" y="787"/>
                    </a:cubicBezTo>
                    <a:cubicBezTo>
                      <a:pt x="341" y="767"/>
                      <a:pt x="341" y="767"/>
                      <a:pt x="360" y="767"/>
                    </a:cubicBezTo>
                    <a:lnTo>
                      <a:pt x="994" y="351"/>
                    </a:lnTo>
                    <a:cubicBezTo>
                      <a:pt x="1174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Google Shape;404;p38">
                <a:extLst>
                  <a:ext uri="{FF2B5EF4-FFF2-40B4-BE49-F238E27FC236}">
                    <a16:creationId xmlns:a16="http://schemas.microsoft.com/office/drawing/2014/main" id="{E4CBD357-B7F5-B077-1B18-74801241484E}"/>
                  </a:ext>
                </a:extLst>
              </p:cNvPr>
              <p:cNvSpPr/>
              <p:nvPr/>
            </p:nvSpPr>
            <p:spPr>
              <a:xfrm>
                <a:off x="2336850" y="4800575"/>
                <a:ext cx="291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783" extrusionOk="0">
                    <a:moveTo>
                      <a:pt x="887" y="1"/>
                    </a:moveTo>
                    <a:cubicBezTo>
                      <a:pt x="858" y="1"/>
                      <a:pt x="828" y="7"/>
                      <a:pt x="796" y="22"/>
                    </a:cubicBezTo>
                    <a:lnTo>
                      <a:pt x="162" y="418"/>
                    </a:lnTo>
                    <a:cubicBezTo>
                      <a:pt x="1" y="543"/>
                      <a:pt x="99" y="782"/>
                      <a:pt x="266" y="782"/>
                    </a:cubicBezTo>
                    <a:cubicBezTo>
                      <a:pt x="284" y="782"/>
                      <a:pt x="302" y="780"/>
                      <a:pt x="321" y="774"/>
                    </a:cubicBezTo>
                    <a:cubicBezTo>
                      <a:pt x="340" y="774"/>
                      <a:pt x="360" y="754"/>
                      <a:pt x="360" y="754"/>
                    </a:cubicBezTo>
                    <a:lnTo>
                      <a:pt x="1014" y="358"/>
                    </a:lnTo>
                    <a:cubicBezTo>
                      <a:pt x="1166" y="223"/>
                      <a:pt x="1058" y="1"/>
                      <a:pt x="88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Google Shape;405;p38">
                <a:extLst>
                  <a:ext uri="{FF2B5EF4-FFF2-40B4-BE49-F238E27FC236}">
                    <a16:creationId xmlns:a16="http://schemas.microsoft.com/office/drawing/2014/main" id="{8B7256B6-5B33-DDF6-2D85-F660D06824CB}"/>
                  </a:ext>
                </a:extLst>
              </p:cNvPr>
              <p:cNvSpPr/>
              <p:nvPr/>
            </p:nvSpPr>
            <p:spPr>
              <a:xfrm>
                <a:off x="2358725" y="4804225"/>
                <a:ext cx="267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92" extrusionOk="0">
                    <a:moveTo>
                      <a:pt x="853" y="1"/>
                    </a:moveTo>
                    <a:cubicBezTo>
                      <a:pt x="817" y="1"/>
                      <a:pt x="782" y="12"/>
                      <a:pt x="753" y="34"/>
                    </a:cubicBezTo>
                    <a:lnTo>
                      <a:pt x="119" y="430"/>
                    </a:lnTo>
                    <a:cubicBezTo>
                      <a:pt x="20" y="489"/>
                      <a:pt x="0" y="608"/>
                      <a:pt x="59" y="707"/>
                    </a:cubicBezTo>
                    <a:cubicBezTo>
                      <a:pt x="92" y="756"/>
                      <a:pt x="165" y="792"/>
                      <a:pt x="234" y="792"/>
                    </a:cubicBezTo>
                    <a:cubicBezTo>
                      <a:pt x="249" y="792"/>
                      <a:pt x="263" y="790"/>
                      <a:pt x="277" y="787"/>
                    </a:cubicBezTo>
                    <a:lnTo>
                      <a:pt x="317" y="767"/>
                    </a:lnTo>
                    <a:lnTo>
                      <a:pt x="951" y="351"/>
                    </a:lnTo>
                    <a:cubicBezTo>
                      <a:pt x="1050" y="291"/>
                      <a:pt x="1069" y="173"/>
                      <a:pt x="1010" y="93"/>
                    </a:cubicBezTo>
                    <a:cubicBezTo>
                      <a:pt x="973" y="32"/>
                      <a:pt x="912" y="1"/>
                      <a:pt x="85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Google Shape;406;p38">
                <a:extLst>
                  <a:ext uri="{FF2B5EF4-FFF2-40B4-BE49-F238E27FC236}">
                    <a16:creationId xmlns:a16="http://schemas.microsoft.com/office/drawing/2014/main" id="{D0F5F2BC-17F0-69B9-49A3-168C04BBC2EC}"/>
                  </a:ext>
                </a:extLst>
              </p:cNvPr>
              <p:cNvSpPr/>
              <p:nvPr/>
            </p:nvSpPr>
            <p:spPr>
              <a:xfrm>
                <a:off x="2379075" y="4807350"/>
                <a:ext cx="289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774" extrusionOk="0">
                    <a:moveTo>
                      <a:pt x="902" y="0"/>
                    </a:moveTo>
                    <a:cubicBezTo>
                      <a:pt x="873" y="0"/>
                      <a:pt x="842" y="9"/>
                      <a:pt x="810" y="28"/>
                    </a:cubicBezTo>
                    <a:lnTo>
                      <a:pt x="176" y="424"/>
                    </a:lnTo>
                    <a:cubicBezTo>
                      <a:pt x="1" y="529"/>
                      <a:pt x="89" y="774"/>
                      <a:pt x="263" y="774"/>
                    </a:cubicBezTo>
                    <a:cubicBezTo>
                      <a:pt x="286" y="774"/>
                      <a:pt x="310" y="770"/>
                      <a:pt x="335" y="761"/>
                    </a:cubicBezTo>
                    <a:cubicBezTo>
                      <a:pt x="354" y="761"/>
                      <a:pt x="354" y="761"/>
                      <a:pt x="374" y="741"/>
                    </a:cubicBezTo>
                    <a:lnTo>
                      <a:pt x="1008" y="345"/>
                    </a:lnTo>
                    <a:cubicBezTo>
                      <a:pt x="1157" y="228"/>
                      <a:pt x="1056" y="0"/>
                      <a:pt x="90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Google Shape;407;p38">
                <a:extLst>
                  <a:ext uri="{FF2B5EF4-FFF2-40B4-BE49-F238E27FC236}">
                    <a16:creationId xmlns:a16="http://schemas.microsoft.com/office/drawing/2014/main" id="{959ED3A6-D736-0658-11FC-BDB6B9079BC6}"/>
                  </a:ext>
                </a:extLst>
              </p:cNvPr>
              <p:cNvSpPr/>
              <p:nvPr/>
            </p:nvSpPr>
            <p:spPr>
              <a:xfrm>
                <a:off x="2402200" y="4807875"/>
                <a:ext cx="295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88" extrusionOk="0">
                    <a:moveTo>
                      <a:pt x="893" y="0"/>
                    </a:moveTo>
                    <a:cubicBezTo>
                      <a:pt x="862" y="0"/>
                      <a:pt x="829" y="8"/>
                      <a:pt x="796" y="27"/>
                    </a:cubicBezTo>
                    <a:lnTo>
                      <a:pt x="162" y="442"/>
                    </a:lnTo>
                    <a:cubicBezTo>
                      <a:pt x="1" y="550"/>
                      <a:pt x="99" y="787"/>
                      <a:pt x="281" y="787"/>
                    </a:cubicBezTo>
                    <a:cubicBezTo>
                      <a:pt x="300" y="787"/>
                      <a:pt x="320" y="785"/>
                      <a:pt x="340" y="779"/>
                    </a:cubicBezTo>
                    <a:cubicBezTo>
                      <a:pt x="340" y="779"/>
                      <a:pt x="360" y="759"/>
                      <a:pt x="380" y="759"/>
                    </a:cubicBezTo>
                    <a:lnTo>
                      <a:pt x="1014" y="363"/>
                    </a:lnTo>
                    <a:cubicBezTo>
                      <a:pt x="1181" y="246"/>
                      <a:pt x="1065" y="0"/>
                      <a:pt x="89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Google Shape;408;p38">
                <a:extLst>
                  <a:ext uri="{FF2B5EF4-FFF2-40B4-BE49-F238E27FC236}">
                    <a16:creationId xmlns:a16="http://schemas.microsoft.com/office/drawing/2014/main" id="{8D6B838E-56E7-EBF2-889C-B2353A8FD315}"/>
                  </a:ext>
                </a:extLst>
              </p:cNvPr>
              <p:cNvSpPr/>
              <p:nvPr/>
            </p:nvSpPr>
            <p:spPr>
              <a:xfrm>
                <a:off x="1509675" y="4244750"/>
                <a:ext cx="7688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1206" extrusionOk="0">
                    <a:moveTo>
                      <a:pt x="20486" y="1"/>
                    </a:moveTo>
                    <a:cubicBezTo>
                      <a:pt x="15757" y="1"/>
                      <a:pt x="9011" y="353"/>
                      <a:pt x="9011" y="353"/>
                    </a:cubicBezTo>
                    <a:cubicBezTo>
                      <a:pt x="9011" y="353"/>
                      <a:pt x="2139" y="1799"/>
                      <a:pt x="318" y="3403"/>
                    </a:cubicBezTo>
                    <a:cubicBezTo>
                      <a:pt x="318" y="3403"/>
                      <a:pt x="1" y="9838"/>
                      <a:pt x="5070" y="10532"/>
                    </a:cubicBezTo>
                    <a:cubicBezTo>
                      <a:pt x="5520" y="10593"/>
                      <a:pt x="6018" y="10622"/>
                      <a:pt x="6551" y="10622"/>
                    </a:cubicBezTo>
                    <a:cubicBezTo>
                      <a:pt x="11840" y="10622"/>
                      <a:pt x="20656" y="7792"/>
                      <a:pt x="22080" y="6088"/>
                    </a:cubicBezTo>
                    <a:lnTo>
                      <a:pt x="22080" y="6088"/>
                    </a:lnTo>
                    <a:cubicBezTo>
                      <a:pt x="21754" y="6599"/>
                      <a:pt x="20950" y="8229"/>
                      <a:pt x="22120" y="10472"/>
                    </a:cubicBezTo>
                    <a:cubicBezTo>
                      <a:pt x="23803" y="13660"/>
                      <a:pt x="27190" y="21205"/>
                      <a:pt x="27190" y="21205"/>
                    </a:cubicBezTo>
                    <a:lnTo>
                      <a:pt x="30754" y="20195"/>
                    </a:lnTo>
                    <a:cubicBezTo>
                      <a:pt x="30754" y="20195"/>
                      <a:pt x="27170" y="729"/>
                      <a:pt x="24536" y="195"/>
                    </a:cubicBezTo>
                    <a:cubicBezTo>
                      <a:pt x="23808" y="52"/>
                      <a:pt x="22294" y="1"/>
                      <a:pt x="20486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Google Shape;409;p38">
                <a:extLst>
                  <a:ext uri="{FF2B5EF4-FFF2-40B4-BE49-F238E27FC236}">
                    <a16:creationId xmlns:a16="http://schemas.microsoft.com/office/drawing/2014/main" id="{75B8F6A1-6E7A-FCFC-2F26-626CBBAEC54D}"/>
                  </a:ext>
                </a:extLst>
              </p:cNvPr>
              <p:cNvSpPr/>
              <p:nvPr/>
            </p:nvSpPr>
            <p:spPr>
              <a:xfrm>
                <a:off x="2083450" y="4437425"/>
                <a:ext cx="112425" cy="29935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1974" extrusionOk="0">
                    <a:moveTo>
                      <a:pt x="202" y="0"/>
                    </a:moveTo>
                    <a:cubicBezTo>
                      <a:pt x="182" y="0"/>
                      <a:pt x="161" y="4"/>
                      <a:pt x="139" y="13"/>
                    </a:cubicBezTo>
                    <a:cubicBezTo>
                      <a:pt x="60" y="32"/>
                      <a:pt x="1" y="131"/>
                      <a:pt x="21" y="230"/>
                    </a:cubicBezTo>
                    <a:cubicBezTo>
                      <a:pt x="60" y="310"/>
                      <a:pt x="2912" y="9280"/>
                      <a:pt x="4120" y="11874"/>
                    </a:cubicBezTo>
                    <a:cubicBezTo>
                      <a:pt x="4149" y="11932"/>
                      <a:pt x="4210" y="11969"/>
                      <a:pt x="4271" y="11969"/>
                    </a:cubicBezTo>
                    <a:cubicBezTo>
                      <a:pt x="4294" y="11969"/>
                      <a:pt x="4316" y="11964"/>
                      <a:pt x="4338" y="11953"/>
                    </a:cubicBezTo>
                    <a:lnTo>
                      <a:pt x="4357" y="11973"/>
                    </a:lnTo>
                    <a:cubicBezTo>
                      <a:pt x="4456" y="11914"/>
                      <a:pt x="4496" y="11815"/>
                      <a:pt x="4456" y="11716"/>
                    </a:cubicBezTo>
                    <a:cubicBezTo>
                      <a:pt x="3248" y="9161"/>
                      <a:pt x="397" y="211"/>
                      <a:pt x="377" y="131"/>
                    </a:cubicBezTo>
                    <a:cubicBezTo>
                      <a:pt x="346" y="54"/>
                      <a:pt x="278" y="0"/>
                      <a:pt x="20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Google Shape;410;p38">
                <a:extLst>
                  <a:ext uri="{FF2B5EF4-FFF2-40B4-BE49-F238E27FC236}">
                    <a16:creationId xmlns:a16="http://schemas.microsoft.com/office/drawing/2014/main" id="{EB41EE3D-08D3-FE2A-1D07-26A3E07C50C5}"/>
                  </a:ext>
                </a:extLst>
              </p:cNvPr>
              <p:cNvSpPr/>
              <p:nvPr/>
            </p:nvSpPr>
            <p:spPr>
              <a:xfrm>
                <a:off x="2171550" y="4707725"/>
                <a:ext cx="101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466" extrusionOk="0">
                    <a:moveTo>
                      <a:pt x="3829" y="1"/>
                    </a:moveTo>
                    <a:cubicBezTo>
                      <a:pt x="3808" y="1"/>
                      <a:pt x="3787" y="4"/>
                      <a:pt x="3764" y="13"/>
                    </a:cubicBezTo>
                    <a:lnTo>
                      <a:pt x="220" y="1102"/>
                    </a:lnTo>
                    <a:cubicBezTo>
                      <a:pt x="1" y="1175"/>
                      <a:pt x="84" y="1465"/>
                      <a:pt x="283" y="1465"/>
                    </a:cubicBezTo>
                    <a:cubicBezTo>
                      <a:pt x="301" y="1465"/>
                      <a:pt x="319" y="1463"/>
                      <a:pt x="338" y="1458"/>
                    </a:cubicBezTo>
                    <a:lnTo>
                      <a:pt x="3863" y="349"/>
                    </a:lnTo>
                    <a:cubicBezTo>
                      <a:pt x="4076" y="278"/>
                      <a:pt x="4003" y="1"/>
                      <a:pt x="382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Google Shape;411;p38">
                <a:extLst>
                  <a:ext uri="{FF2B5EF4-FFF2-40B4-BE49-F238E27FC236}">
                    <a16:creationId xmlns:a16="http://schemas.microsoft.com/office/drawing/2014/main" id="{C9F7FB6B-897B-374E-6728-A0935F289352}"/>
                  </a:ext>
                </a:extLst>
              </p:cNvPr>
              <p:cNvSpPr/>
              <p:nvPr/>
            </p:nvSpPr>
            <p:spPr>
              <a:xfrm>
                <a:off x="2051275" y="4721400"/>
                <a:ext cx="1124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486" extrusionOk="0">
                    <a:moveTo>
                      <a:pt x="3644" y="0"/>
                    </a:moveTo>
                    <a:lnTo>
                      <a:pt x="1" y="1505"/>
                    </a:lnTo>
                    <a:lnTo>
                      <a:pt x="1327" y="5486"/>
                    </a:lnTo>
                    <a:lnTo>
                      <a:pt x="4496" y="4674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Google Shape;412;p38">
                <a:extLst>
                  <a:ext uri="{FF2B5EF4-FFF2-40B4-BE49-F238E27FC236}">
                    <a16:creationId xmlns:a16="http://schemas.microsoft.com/office/drawing/2014/main" id="{EB514D4E-7594-0C52-79AE-60FC114E71FE}"/>
                  </a:ext>
                </a:extLst>
              </p:cNvPr>
              <p:cNvSpPr/>
              <p:nvPr/>
            </p:nvSpPr>
            <p:spPr>
              <a:xfrm>
                <a:off x="2008200" y="4852600"/>
                <a:ext cx="501525" cy="209425"/>
              </a:xfrm>
              <a:custGeom>
                <a:avLst/>
                <a:gdLst/>
                <a:ahLst/>
                <a:cxnLst/>
                <a:rect l="l" t="t" r="r" b="b"/>
                <a:pathLst>
                  <a:path w="20061" h="8377" extrusionOk="0">
                    <a:moveTo>
                      <a:pt x="19823" y="0"/>
                    </a:moveTo>
                    <a:lnTo>
                      <a:pt x="1" y="5921"/>
                    </a:lnTo>
                    <a:lnTo>
                      <a:pt x="575" y="8377"/>
                    </a:lnTo>
                    <a:lnTo>
                      <a:pt x="20061" y="2238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oogle Shape;413;p38">
                <a:extLst>
                  <a:ext uri="{FF2B5EF4-FFF2-40B4-BE49-F238E27FC236}">
                    <a16:creationId xmlns:a16="http://schemas.microsoft.com/office/drawing/2014/main" id="{49DDD873-25F1-D692-E973-43C178D10DC8}"/>
                  </a:ext>
                </a:extLst>
              </p:cNvPr>
              <p:cNvSpPr/>
              <p:nvPr/>
            </p:nvSpPr>
            <p:spPr>
              <a:xfrm>
                <a:off x="2068600" y="4817700"/>
                <a:ext cx="315375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6723" extrusionOk="0">
                    <a:moveTo>
                      <a:pt x="3660" y="0"/>
                    </a:moveTo>
                    <a:cubicBezTo>
                      <a:pt x="2964" y="0"/>
                      <a:pt x="2339" y="1237"/>
                      <a:pt x="1340" y="1237"/>
                    </a:cubicBezTo>
                    <a:cubicBezTo>
                      <a:pt x="1146" y="1237"/>
                      <a:pt x="939" y="1190"/>
                      <a:pt x="714" y="1079"/>
                    </a:cubicBezTo>
                    <a:cubicBezTo>
                      <a:pt x="714" y="1079"/>
                      <a:pt x="1" y="1178"/>
                      <a:pt x="238" y="1951"/>
                    </a:cubicBezTo>
                    <a:cubicBezTo>
                      <a:pt x="278" y="2069"/>
                      <a:pt x="318" y="2208"/>
                      <a:pt x="337" y="2347"/>
                    </a:cubicBezTo>
                    <a:cubicBezTo>
                      <a:pt x="357" y="2446"/>
                      <a:pt x="377" y="2545"/>
                      <a:pt x="397" y="2663"/>
                    </a:cubicBezTo>
                    <a:cubicBezTo>
                      <a:pt x="555" y="3654"/>
                      <a:pt x="753" y="5258"/>
                      <a:pt x="1130" y="6168"/>
                    </a:cubicBezTo>
                    <a:cubicBezTo>
                      <a:pt x="1209" y="6366"/>
                      <a:pt x="1328" y="6565"/>
                      <a:pt x="1486" y="6723"/>
                    </a:cubicBezTo>
                    <a:lnTo>
                      <a:pt x="12575" y="3059"/>
                    </a:lnTo>
                    <a:cubicBezTo>
                      <a:pt x="12615" y="2842"/>
                      <a:pt x="12575" y="2604"/>
                      <a:pt x="12476" y="2406"/>
                    </a:cubicBezTo>
                    <a:cubicBezTo>
                      <a:pt x="12219" y="1970"/>
                      <a:pt x="11526" y="1436"/>
                      <a:pt x="9645" y="1297"/>
                    </a:cubicBezTo>
                    <a:cubicBezTo>
                      <a:pt x="8199" y="1178"/>
                      <a:pt x="6536" y="1158"/>
                      <a:pt x="5387" y="663"/>
                    </a:cubicBezTo>
                    <a:cubicBezTo>
                      <a:pt x="4239" y="149"/>
                      <a:pt x="3842" y="30"/>
                      <a:pt x="3842" y="30"/>
                    </a:cubicBezTo>
                    <a:cubicBezTo>
                      <a:pt x="3781" y="10"/>
                      <a:pt x="3720" y="0"/>
                      <a:pt x="366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Google Shape;414;p38">
                <a:extLst>
                  <a:ext uri="{FF2B5EF4-FFF2-40B4-BE49-F238E27FC236}">
                    <a16:creationId xmlns:a16="http://schemas.microsoft.com/office/drawing/2014/main" id="{D82EB09C-3C7F-9172-5D77-D0ACAB17A97A}"/>
                  </a:ext>
                </a:extLst>
              </p:cNvPr>
              <p:cNvSpPr/>
              <p:nvPr/>
            </p:nvSpPr>
            <p:spPr>
              <a:xfrm>
                <a:off x="2096825" y="4877825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47" y="1"/>
                    </a:moveTo>
                    <a:lnTo>
                      <a:pt x="1" y="3763"/>
                    </a:lnTo>
                    <a:cubicBezTo>
                      <a:pt x="80" y="3961"/>
                      <a:pt x="199" y="4160"/>
                      <a:pt x="357" y="4318"/>
                    </a:cubicBezTo>
                    <a:lnTo>
                      <a:pt x="11446" y="654"/>
                    </a:lnTo>
                    <a:cubicBezTo>
                      <a:pt x="11486" y="437"/>
                      <a:pt x="11446" y="199"/>
                      <a:pt x="1134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Google Shape;415;p38">
                <a:extLst>
                  <a:ext uri="{FF2B5EF4-FFF2-40B4-BE49-F238E27FC236}">
                    <a16:creationId xmlns:a16="http://schemas.microsoft.com/office/drawing/2014/main" id="{B5E7BD87-8634-9395-EBC2-8290D5135EB4}"/>
                  </a:ext>
                </a:extLst>
              </p:cNvPr>
              <p:cNvSpPr/>
              <p:nvPr/>
            </p:nvSpPr>
            <p:spPr>
              <a:xfrm>
                <a:off x="2077025" y="4875850"/>
                <a:ext cx="624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414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00"/>
                      <a:pt x="40" y="219"/>
                      <a:pt x="60" y="318"/>
                    </a:cubicBezTo>
                    <a:cubicBezTo>
                      <a:pt x="911" y="654"/>
                      <a:pt x="1604" y="1308"/>
                      <a:pt x="1961" y="2159"/>
                    </a:cubicBezTo>
                    <a:cubicBezTo>
                      <a:pt x="2218" y="2793"/>
                      <a:pt x="2218" y="3506"/>
                      <a:pt x="1961" y="4140"/>
                    </a:cubicBezTo>
                    <a:lnTo>
                      <a:pt x="2278" y="4040"/>
                    </a:lnTo>
                    <a:cubicBezTo>
                      <a:pt x="2496" y="3387"/>
                      <a:pt x="2476" y="2694"/>
                      <a:pt x="2218" y="2060"/>
                    </a:cubicBezTo>
                    <a:cubicBezTo>
                      <a:pt x="1822" y="1070"/>
                      <a:pt x="1010" y="318"/>
                      <a:pt x="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Google Shape;416;p38">
                <a:extLst>
                  <a:ext uri="{FF2B5EF4-FFF2-40B4-BE49-F238E27FC236}">
                    <a16:creationId xmlns:a16="http://schemas.microsoft.com/office/drawing/2014/main" id="{308359B3-A835-2177-D205-313B5438F4AE}"/>
                  </a:ext>
                </a:extLst>
              </p:cNvPr>
              <p:cNvSpPr/>
              <p:nvPr/>
            </p:nvSpPr>
            <p:spPr>
              <a:xfrm>
                <a:off x="2196825" y="4832750"/>
                <a:ext cx="281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80" extrusionOk="0">
                    <a:moveTo>
                      <a:pt x="845" y="1"/>
                    </a:moveTo>
                    <a:cubicBezTo>
                      <a:pt x="816" y="1"/>
                      <a:pt x="785" y="7"/>
                      <a:pt x="753" y="22"/>
                    </a:cubicBezTo>
                    <a:lnTo>
                      <a:pt x="119" y="418"/>
                    </a:lnTo>
                    <a:cubicBezTo>
                      <a:pt x="40" y="477"/>
                      <a:pt x="1" y="596"/>
                      <a:pt x="60" y="695"/>
                    </a:cubicBezTo>
                    <a:cubicBezTo>
                      <a:pt x="93" y="744"/>
                      <a:pt x="165" y="779"/>
                      <a:pt x="234" y="779"/>
                    </a:cubicBezTo>
                    <a:cubicBezTo>
                      <a:pt x="249" y="779"/>
                      <a:pt x="264" y="778"/>
                      <a:pt x="278" y="774"/>
                    </a:cubicBezTo>
                    <a:lnTo>
                      <a:pt x="337" y="754"/>
                    </a:lnTo>
                    <a:lnTo>
                      <a:pt x="971" y="339"/>
                    </a:lnTo>
                    <a:cubicBezTo>
                      <a:pt x="1123" y="220"/>
                      <a:pt x="1015" y="1"/>
                      <a:pt x="84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Google Shape;417;p38">
                <a:extLst>
                  <a:ext uri="{FF2B5EF4-FFF2-40B4-BE49-F238E27FC236}">
                    <a16:creationId xmlns:a16="http://schemas.microsoft.com/office/drawing/2014/main" id="{6339D719-6731-B839-9116-84D957052BD2}"/>
                  </a:ext>
                </a:extLst>
              </p:cNvPr>
              <p:cNvSpPr/>
              <p:nvPr/>
            </p:nvSpPr>
            <p:spPr>
              <a:xfrm>
                <a:off x="2175125" y="4824525"/>
                <a:ext cx="286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780" extrusionOk="0">
                    <a:moveTo>
                      <a:pt x="925" y="1"/>
                    </a:moveTo>
                    <a:cubicBezTo>
                      <a:pt x="886" y="1"/>
                      <a:pt x="846" y="12"/>
                      <a:pt x="809" y="34"/>
                    </a:cubicBezTo>
                    <a:lnTo>
                      <a:pt x="176" y="430"/>
                    </a:lnTo>
                    <a:cubicBezTo>
                      <a:pt x="0" y="535"/>
                      <a:pt x="89" y="780"/>
                      <a:pt x="262" y="780"/>
                    </a:cubicBezTo>
                    <a:cubicBezTo>
                      <a:pt x="285" y="780"/>
                      <a:pt x="309" y="776"/>
                      <a:pt x="334" y="767"/>
                    </a:cubicBezTo>
                    <a:cubicBezTo>
                      <a:pt x="354" y="767"/>
                      <a:pt x="374" y="767"/>
                      <a:pt x="393" y="747"/>
                    </a:cubicBezTo>
                    <a:lnTo>
                      <a:pt x="1027" y="351"/>
                    </a:lnTo>
                    <a:cubicBezTo>
                      <a:pt x="1106" y="291"/>
                      <a:pt x="1146" y="173"/>
                      <a:pt x="1086" y="93"/>
                    </a:cubicBezTo>
                    <a:cubicBezTo>
                      <a:pt x="1049" y="31"/>
                      <a:pt x="989" y="1"/>
                      <a:pt x="92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Google Shape;418;p38">
                <a:extLst>
                  <a:ext uri="{FF2B5EF4-FFF2-40B4-BE49-F238E27FC236}">
                    <a16:creationId xmlns:a16="http://schemas.microsoft.com/office/drawing/2014/main" id="{72F1C909-E6C1-289B-1C21-129CAF8E4D5A}"/>
                  </a:ext>
                </a:extLst>
              </p:cNvPr>
              <p:cNvSpPr/>
              <p:nvPr/>
            </p:nvSpPr>
            <p:spPr>
              <a:xfrm>
                <a:off x="2216075" y="4836900"/>
                <a:ext cx="283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95" extrusionOk="0">
                    <a:moveTo>
                      <a:pt x="915" y="1"/>
                    </a:moveTo>
                    <a:cubicBezTo>
                      <a:pt x="880" y="1"/>
                      <a:pt x="845" y="12"/>
                      <a:pt x="815" y="34"/>
                    </a:cubicBezTo>
                    <a:lnTo>
                      <a:pt x="181" y="430"/>
                    </a:lnTo>
                    <a:cubicBezTo>
                      <a:pt x="1" y="538"/>
                      <a:pt x="100" y="794"/>
                      <a:pt x="283" y="794"/>
                    </a:cubicBezTo>
                    <a:cubicBezTo>
                      <a:pt x="301" y="794"/>
                      <a:pt x="320" y="792"/>
                      <a:pt x="340" y="786"/>
                    </a:cubicBezTo>
                    <a:lnTo>
                      <a:pt x="379" y="767"/>
                    </a:lnTo>
                    <a:lnTo>
                      <a:pt x="1013" y="351"/>
                    </a:lnTo>
                    <a:cubicBezTo>
                      <a:pt x="1112" y="291"/>
                      <a:pt x="1132" y="173"/>
                      <a:pt x="1072" y="93"/>
                    </a:cubicBezTo>
                    <a:cubicBezTo>
                      <a:pt x="1035" y="32"/>
                      <a:pt x="975" y="1"/>
                      <a:pt x="91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7" name="Google Shape;419;p38">
                <a:extLst>
                  <a:ext uri="{FF2B5EF4-FFF2-40B4-BE49-F238E27FC236}">
                    <a16:creationId xmlns:a16="http://schemas.microsoft.com/office/drawing/2014/main" id="{B9564991-2298-6BF0-CBF9-CB1D5C338476}"/>
                  </a:ext>
                </a:extLst>
              </p:cNvPr>
              <p:cNvSpPr/>
              <p:nvPr/>
            </p:nvSpPr>
            <p:spPr>
              <a:xfrm>
                <a:off x="2236850" y="4840850"/>
                <a:ext cx="294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76" extrusionOk="0">
                    <a:moveTo>
                      <a:pt x="905" y="0"/>
                    </a:moveTo>
                    <a:cubicBezTo>
                      <a:pt x="870" y="0"/>
                      <a:pt x="833" y="10"/>
                      <a:pt x="796" y="34"/>
                    </a:cubicBezTo>
                    <a:lnTo>
                      <a:pt x="162" y="430"/>
                    </a:lnTo>
                    <a:cubicBezTo>
                      <a:pt x="1" y="538"/>
                      <a:pt x="99" y="775"/>
                      <a:pt x="281" y="775"/>
                    </a:cubicBezTo>
                    <a:cubicBezTo>
                      <a:pt x="300" y="775"/>
                      <a:pt x="320" y="773"/>
                      <a:pt x="340" y="767"/>
                    </a:cubicBezTo>
                    <a:cubicBezTo>
                      <a:pt x="340" y="767"/>
                      <a:pt x="360" y="767"/>
                      <a:pt x="380" y="747"/>
                    </a:cubicBezTo>
                    <a:lnTo>
                      <a:pt x="1014" y="351"/>
                    </a:lnTo>
                    <a:cubicBezTo>
                      <a:pt x="1177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Google Shape;420;p38">
                <a:extLst>
                  <a:ext uri="{FF2B5EF4-FFF2-40B4-BE49-F238E27FC236}">
                    <a16:creationId xmlns:a16="http://schemas.microsoft.com/office/drawing/2014/main" id="{9B547FDB-8C3A-6143-65C8-81F08E049810}"/>
                  </a:ext>
                </a:extLst>
              </p:cNvPr>
              <p:cNvSpPr/>
              <p:nvPr/>
            </p:nvSpPr>
            <p:spPr>
              <a:xfrm>
                <a:off x="2258675" y="4843525"/>
                <a:ext cx="299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788" extrusionOk="0">
                    <a:moveTo>
                      <a:pt x="911" y="0"/>
                    </a:moveTo>
                    <a:cubicBezTo>
                      <a:pt x="880" y="0"/>
                      <a:pt x="847" y="8"/>
                      <a:pt x="814" y="26"/>
                    </a:cubicBezTo>
                    <a:lnTo>
                      <a:pt x="180" y="422"/>
                    </a:lnTo>
                    <a:cubicBezTo>
                      <a:pt x="1" y="548"/>
                      <a:pt x="98" y="787"/>
                      <a:pt x="279" y="787"/>
                    </a:cubicBezTo>
                    <a:cubicBezTo>
                      <a:pt x="298" y="787"/>
                      <a:pt x="318" y="785"/>
                      <a:pt x="339" y="779"/>
                    </a:cubicBezTo>
                    <a:lnTo>
                      <a:pt x="378" y="759"/>
                    </a:lnTo>
                    <a:lnTo>
                      <a:pt x="1012" y="363"/>
                    </a:lnTo>
                    <a:cubicBezTo>
                      <a:pt x="1196" y="246"/>
                      <a:pt x="1082" y="0"/>
                      <a:pt x="91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Google Shape;421;p38">
                <a:extLst>
                  <a:ext uri="{FF2B5EF4-FFF2-40B4-BE49-F238E27FC236}">
                    <a16:creationId xmlns:a16="http://schemas.microsoft.com/office/drawing/2014/main" id="{02BAB42F-2248-B6C4-64B8-2556667B44B4}"/>
                  </a:ext>
                </a:extLst>
              </p:cNvPr>
              <p:cNvSpPr/>
              <p:nvPr/>
            </p:nvSpPr>
            <p:spPr>
              <a:xfrm>
                <a:off x="2281425" y="4844650"/>
                <a:ext cx="291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2" extrusionOk="0">
                    <a:moveTo>
                      <a:pt x="899" y="0"/>
                    </a:moveTo>
                    <a:cubicBezTo>
                      <a:pt x="872" y="0"/>
                      <a:pt x="844" y="7"/>
                      <a:pt x="815" y="21"/>
                    </a:cubicBezTo>
                    <a:lnTo>
                      <a:pt x="181" y="417"/>
                    </a:lnTo>
                    <a:cubicBezTo>
                      <a:pt x="1" y="525"/>
                      <a:pt x="100" y="781"/>
                      <a:pt x="283" y="781"/>
                    </a:cubicBezTo>
                    <a:cubicBezTo>
                      <a:pt x="301" y="781"/>
                      <a:pt x="320" y="779"/>
                      <a:pt x="339" y="774"/>
                    </a:cubicBezTo>
                    <a:cubicBezTo>
                      <a:pt x="359" y="754"/>
                      <a:pt x="379" y="754"/>
                      <a:pt x="379" y="754"/>
                    </a:cubicBezTo>
                    <a:lnTo>
                      <a:pt x="1013" y="338"/>
                    </a:lnTo>
                    <a:cubicBezTo>
                      <a:pt x="1165" y="220"/>
                      <a:pt x="1057" y="0"/>
                      <a:pt x="899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Google Shape;422;p38">
                <a:extLst>
                  <a:ext uri="{FF2B5EF4-FFF2-40B4-BE49-F238E27FC236}">
                    <a16:creationId xmlns:a16="http://schemas.microsoft.com/office/drawing/2014/main" id="{456DDD91-D0EA-F123-B216-A01AC748AF16}"/>
                  </a:ext>
                </a:extLst>
              </p:cNvPr>
              <p:cNvSpPr/>
              <p:nvPr/>
            </p:nvSpPr>
            <p:spPr>
              <a:xfrm>
                <a:off x="1388400" y="4310925"/>
                <a:ext cx="76537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0615" h="19885" extrusionOk="0">
                    <a:moveTo>
                      <a:pt x="25022" y="0"/>
                    </a:moveTo>
                    <a:cubicBezTo>
                      <a:pt x="20593" y="0"/>
                      <a:pt x="8911" y="1647"/>
                      <a:pt x="8911" y="1647"/>
                    </a:cubicBezTo>
                    <a:cubicBezTo>
                      <a:pt x="8911" y="1647"/>
                      <a:pt x="8321" y="1617"/>
                      <a:pt x="7442" y="1617"/>
                    </a:cubicBezTo>
                    <a:cubicBezTo>
                      <a:pt x="5349" y="1617"/>
                      <a:pt x="1620" y="1784"/>
                      <a:pt x="337" y="2914"/>
                    </a:cubicBezTo>
                    <a:cubicBezTo>
                      <a:pt x="337" y="2914"/>
                      <a:pt x="0" y="9805"/>
                      <a:pt x="5070" y="10498"/>
                    </a:cubicBezTo>
                    <a:cubicBezTo>
                      <a:pt x="5582" y="10566"/>
                      <a:pt x="6154" y="10598"/>
                      <a:pt x="6769" y="10598"/>
                    </a:cubicBezTo>
                    <a:cubicBezTo>
                      <a:pt x="12243" y="10598"/>
                      <a:pt x="21152" y="8094"/>
                      <a:pt x="22060" y="6439"/>
                    </a:cubicBezTo>
                    <a:cubicBezTo>
                      <a:pt x="22219" y="8320"/>
                      <a:pt x="22753" y="10162"/>
                      <a:pt x="23625" y="11845"/>
                    </a:cubicBezTo>
                    <a:cubicBezTo>
                      <a:pt x="25308" y="15033"/>
                      <a:pt x="27031" y="19885"/>
                      <a:pt x="27031" y="19885"/>
                    </a:cubicBezTo>
                    <a:lnTo>
                      <a:pt x="30615" y="18756"/>
                    </a:lnTo>
                    <a:cubicBezTo>
                      <a:pt x="30615" y="18756"/>
                      <a:pt x="28932" y="597"/>
                      <a:pt x="26298" y="82"/>
                    </a:cubicBezTo>
                    <a:cubicBezTo>
                      <a:pt x="26008" y="26"/>
                      <a:pt x="25570" y="0"/>
                      <a:pt x="2502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1" name="Google Shape;423;p38">
                <a:extLst>
                  <a:ext uri="{FF2B5EF4-FFF2-40B4-BE49-F238E27FC236}">
                    <a16:creationId xmlns:a16="http://schemas.microsoft.com/office/drawing/2014/main" id="{4A987CC3-5C0C-3646-D469-2A302EA71110}"/>
                  </a:ext>
                </a:extLst>
              </p:cNvPr>
              <p:cNvSpPr/>
              <p:nvPr/>
            </p:nvSpPr>
            <p:spPr>
              <a:xfrm>
                <a:off x="1734450" y="4281150"/>
                <a:ext cx="414875" cy="381850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5274" extrusionOk="0">
                    <a:moveTo>
                      <a:pt x="10349" y="0"/>
                    </a:moveTo>
                    <a:cubicBezTo>
                      <a:pt x="6606" y="0"/>
                      <a:pt x="492" y="891"/>
                      <a:pt x="159" y="937"/>
                    </a:cubicBezTo>
                    <a:cubicBezTo>
                      <a:pt x="60" y="957"/>
                      <a:pt x="0" y="1036"/>
                      <a:pt x="0" y="1135"/>
                    </a:cubicBezTo>
                    <a:cubicBezTo>
                      <a:pt x="18" y="1223"/>
                      <a:pt x="99" y="1296"/>
                      <a:pt x="187" y="1296"/>
                    </a:cubicBezTo>
                    <a:cubicBezTo>
                      <a:pt x="197" y="1296"/>
                      <a:pt x="208" y="1295"/>
                      <a:pt x="218" y="1293"/>
                    </a:cubicBezTo>
                    <a:cubicBezTo>
                      <a:pt x="295" y="1278"/>
                      <a:pt x="6702" y="351"/>
                      <a:pt x="10428" y="351"/>
                    </a:cubicBezTo>
                    <a:cubicBezTo>
                      <a:pt x="11491" y="351"/>
                      <a:pt x="12335" y="427"/>
                      <a:pt x="12753" y="620"/>
                    </a:cubicBezTo>
                    <a:cubicBezTo>
                      <a:pt x="13030" y="758"/>
                      <a:pt x="13802" y="1749"/>
                      <a:pt x="15030" y="8085"/>
                    </a:cubicBezTo>
                    <a:cubicBezTo>
                      <a:pt x="15723" y="11610"/>
                      <a:pt x="16218" y="15076"/>
                      <a:pt x="16218" y="15115"/>
                    </a:cubicBezTo>
                    <a:cubicBezTo>
                      <a:pt x="16218" y="15214"/>
                      <a:pt x="16317" y="15274"/>
                      <a:pt x="16416" y="15274"/>
                    </a:cubicBezTo>
                    <a:lnTo>
                      <a:pt x="16456" y="15274"/>
                    </a:lnTo>
                    <a:cubicBezTo>
                      <a:pt x="16535" y="15234"/>
                      <a:pt x="16595" y="15155"/>
                      <a:pt x="16575" y="15056"/>
                    </a:cubicBezTo>
                    <a:cubicBezTo>
                      <a:pt x="16555" y="15036"/>
                      <a:pt x="16080" y="11551"/>
                      <a:pt x="15387" y="8026"/>
                    </a:cubicBezTo>
                    <a:cubicBezTo>
                      <a:pt x="14991" y="5947"/>
                      <a:pt x="14595" y="4264"/>
                      <a:pt x="14238" y="3016"/>
                    </a:cubicBezTo>
                    <a:cubicBezTo>
                      <a:pt x="13604" y="838"/>
                      <a:pt x="13169" y="422"/>
                      <a:pt x="12892" y="303"/>
                    </a:cubicBezTo>
                    <a:cubicBezTo>
                      <a:pt x="12426" y="84"/>
                      <a:pt x="11500" y="0"/>
                      <a:pt x="1034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2" name="Google Shape;424;p38">
                <a:extLst>
                  <a:ext uri="{FF2B5EF4-FFF2-40B4-BE49-F238E27FC236}">
                    <a16:creationId xmlns:a16="http://schemas.microsoft.com/office/drawing/2014/main" id="{606AED67-F5F7-9697-241F-17FEFDDE9F14}"/>
                  </a:ext>
                </a:extLst>
              </p:cNvPr>
              <p:cNvSpPr/>
              <p:nvPr/>
            </p:nvSpPr>
            <p:spPr>
              <a:xfrm>
                <a:off x="2051875" y="4749300"/>
                <a:ext cx="97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1431" extrusionOk="0">
                    <a:moveTo>
                      <a:pt x="3703" y="1"/>
                    </a:moveTo>
                    <a:cubicBezTo>
                      <a:pt x="3682" y="1"/>
                      <a:pt x="3661" y="5"/>
                      <a:pt x="3640" y="13"/>
                    </a:cubicBezTo>
                    <a:lnTo>
                      <a:pt x="214" y="1082"/>
                    </a:lnTo>
                    <a:cubicBezTo>
                      <a:pt x="0" y="1136"/>
                      <a:pt x="75" y="1431"/>
                      <a:pt x="252" y="1431"/>
                    </a:cubicBezTo>
                    <a:cubicBezTo>
                      <a:pt x="271" y="1431"/>
                      <a:pt x="292" y="1427"/>
                      <a:pt x="313" y="1419"/>
                    </a:cubicBezTo>
                    <a:lnTo>
                      <a:pt x="3739" y="350"/>
                    </a:lnTo>
                    <a:cubicBezTo>
                      <a:pt x="3838" y="330"/>
                      <a:pt x="3898" y="231"/>
                      <a:pt x="3858" y="132"/>
                    </a:cubicBezTo>
                    <a:cubicBezTo>
                      <a:pt x="3842" y="54"/>
                      <a:pt x="3778" y="1"/>
                      <a:pt x="3703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3" name="Google Shape;425;p38">
                <a:extLst>
                  <a:ext uri="{FF2B5EF4-FFF2-40B4-BE49-F238E27FC236}">
                    <a16:creationId xmlns:a16="http://schemas.microsoft.com/office/drawing/2014/main" id="{BD98FE9E-F9C5-BCE9-C13C-949CE0CB2D11}"/>
                  </a:ext>
                </a:extLst>
              </p:cNvPr>
              <p:cNvSpPr/>
              <p:nvPr/>
            </p:nvSpPr>
            <p:spPr>
              <a:xfrm>
                <a:off x="1413650" y="4383700"/>
                <a:ext cx="666875" cy="396275"/>
              </a:xfrm>
              <a:custGeom>
                <a:avLst/>
                <a:gdLst/>
                <a:ahLst/>
                <a:cxnLst/>
                <a:rect l="l" t="t" r="r" b="b"/>
                <a:pathLst>
                  <a:path w="26675" h="15851" extrusionOk="0">
                    <a:moveTo>
                      <a:pt x="188" y="0"/>
                    </a:moveTo>
                    <a:cubicBezTo>
                      <a:pt x="103" y="0"/>
                      <a:pt x="40" y="73"/>
                      <a:pt x="40" y="162"/>
                    </a:cubicBezTo>
                    <a:cubicBezTo>
                      <a:pt x="0" y="1092"/>
                      <a:pt x="79" y="2003"/>
                      <a:pt x="258" y="2914"/>
                    </a:cubicBezTo>
                    <a:cubicBezTo>
                      <a:pt x="654" y="4875"/>
                      <a:pt x="1505" y="6300"/>
                      <a:pt x="2733" y="7053"/>
                    </a:cubicBezTo>
                    <a:cubicBezTo>
                      <a:pt x="3256" y="7377"/>
                      <a:pt x="4072" y="7519"/>
                      <a:pt x="5082" y="7519"/>
                    </a:cubicBezTo>
                    <a:cubicBezTo>
                      <a:pt x="9692" y="7519"/>
                      <a:pt x="18331" y="4540"/>
                      <a:pt x="21466" y="2201"/>
                    </a:cubicBezTo>
                    <a:cubicBezTo>
                      <a:pt x="21644" y="4082"/>
                      <a:pt x="22159" y="5924"/>
                      <a:pt x="22931" y="7647"/>
                    </a:cubicBezTo>
                    <a:cubicBezTo>
                      <a:pt x="23842" y="9588"/>
                      <a:pt x="26278" y="15667"/>
                      <a:pt x="26298" y="15726"/>
                    </a:cubicBezTo>
                    <a:cubicBezTo>
                      <a:pt x="26331" y="15809"/>
                      <a:pt x="26405" y="15850"/>
                      <a:pt x="26475" y="15850"/>
                    </a:cubicBezTo>
                    <a:cubicBezTo>
                      <a:pt x="26489" y="15850"/>
                      <a:pt x="26502" y="15848"/>
                      <a:pt x="26516" y="15845"/>
                    </a:cubicBezTo>
                    <a:lnTo>
                      <a:pt x="26535" y="15825"/>
                    </a:lnTo>
                    <a:cubicBezTo>
                      <a:pt x="26634" y="15805"/>
                      <a:pt x="26674" y="15687"/>
                      <a:pt x="26634" y="15588"/>
                    </a:cubicBezTo>
                    <a:cubicBezTo>
                      <a:pt x="26615" y="15528"/>
                      <a:pt x="24179" y="9429"/>
                      <a:pt x="23268" y="7488"/>
                    </a:cubicBezTo>
                    <a:cubicBezTo>
                      <a:pt x="22456" y="5706"/>
                      <a:pt x="21961" y="3805"/>
                      <a:pt x="21783" y="1845"/>
                    </a:cubicBezTo>
                    <a:cubicBezTo>
                      <a:pt x="21783" y="1785"/>
                      <a:pt x="21743" y="1726"/>
                      <a:pt x="21684" y="1686"/>
                    </a:cubicBezTo>
                    <a:cubicBezTo>
                      <a:pt x="21662" y="1679"/>
                      <a:pt x="21638" y="1674"/>
                      <a:pt x="21613" y="1674"/>
                    </a:cubicBezTo>
                    <a:cubicBezTo>
                      <a:pt x="21569" y="1674"/>
                      <a:pt x="21523" y="1688"/>
                      <a:pt x="21486" y="1726"/>
                    </a:cubicBezTo>
                    <a:cubicBezTo>
                      <a:pt x="19842" y="3072"/>
                      <a:pt x="16000" y="4776"/>
                      <a:pt x="11941" y="5944"/>
                    </a:cubicBezTo>
                    <a:cubicBezTo>
                      <a:pt x="9130" y="6751"/>
                      <a:pt x="6744" y="7164"/>
                      <a:pt x="5060" y="7164"/>
                    </a:cubicBezTo>
                    <a:cubicBezTo>
                      <a:pt x="4098" y="7164"/>
                      <a:pt x="3365" y="7029"/>
                      <a:pt x="2911" y="6756"/>
                    </a:cubicBezTo>
                    <a:cubicBezTo>
                      <a:pt x="178" y="5053"/>
                      <a:pt x="396" y="241"/>
                      <a:pt x="396" y="181"/>
                    </a:cubicBezTo>
                    <a:cubicBezTo>
                      <a:pt x="396" y="82"/>
                      <a:pt x="317" y="3"/>
                      <a:pt x="218" y="3"/>
                    </a:cubicBezTo>
                    <a:cubicBezTo>
                      <a:pt x="208" y="1"/>
                      <a:pt x="197" y="0"/>
                      <a:pt x="188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4" name="Google Shape;426;p38">
                <a:extLst>
                  <a:ext uri="{FF2B5EF4-FFF2-40B4-BE49-F238E27FC236}">
                    <a16:creationId xmlns:a16="http://schemas.microsoft.com/office/drawing/2014/main" id="{68B87E18-4BFA-8441-9C37-14ABCFAF495C}"/>
                  </a:ext>
                </a:extLst>
              </p:cNvPr>
              <p:cNvSpPr/>
              <p:nvPr/>
            </p:nvSpPr>
            <p:spPr>
              <a:xfrm>
                <a:off x="1315625" y="3711975"/>
                <a:ext cx="472300" cy="719650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28786" extrusionOk="0">
                    <a:moveTo>
                      <a:pt x="8297" y="0"/>
                    </a:moveTo>
                    <a:cubicBezTo>
                      <a:pt x="8297" y="0"/>
                      <a:pt x="3505" y="2040"/>
                      <a:pt x="2020" y="3426"/>
                    </a:cubicBezTo>
                    <a:cubicBezTo>
                      <a:pt x="0" y="5307"/>
                      <a:pt x="1367" y="12040"/>
                      <a:pt x="1426" y="15743"/>
                    </a:cubicBezTo>
                    <a:cubicBezTo>
                      <a:pt x="1485" y="19446"/>
                      <a:pt x="2614" y="26793"/>
                      <a:pt x="3367" y="28318"/>
                    </a:cubicBezTo>
                    <a:cubicBezTo>
                      <a:pt x="3489" y="28575"/>
                      <a:pt x="4148" y="28786"/>
                      <a:pt x="5008" y="28786"/>
                    </a:cubicBezTo>
                    <a:cubicBezTo>
                      <a:pt x="5406" y="28786"/>
                      <a:pt x="5847" y="28741"/>
                      <a:pt x="6297" y="28635"/>
                    </a:cubicBezTo>
                    <a:lnTo>
                      <a:pt x="6575" y="28536"/>
                    </a:lnTo>
                    <a:cubicBezTo>
                      <a:pt x="7208" y="28337"/>
                      <a:pt x="7822" y="28040"/>
                      <a:pt x="8357" y="27644"/>
                    </a:cubicBezTo>
                    <a:cubicBezTo>
                      <a:pt x="9268" y="26951"/>
                      <a:pt x="11050" y="25823"/>
                      <a:pt x="13149" y="25466"/>
                    </a:cubicBezTo>
                    <a:cubicBezTo>
                      <a:pt x="14139" y="25288"/>
                      <a:pt x="15387" y="24951"/>
                      <a:pt x="16060" y="24793"/>
                    </a:cubicBezTo>
                    <a:cubicBezTo>
                      <a:pt x="16238" y="24753"/>
                      <a:pt x="16397" y="24674"/>
                      <a:pt x="16555" y="24595"/>
                    </a:cubicBezTo>
                    <a:cubicBezTo>
                      <a:pt x="18615" y="23426"/>
                      <a:pt x="18892" y="22615"/>
                      <a:pt x="18595" y="21704"/>
                    </a:cubicBezTo>
                    <a:cubicBezTo>
                      <a:pt x="17030" y="16872"/>
                      <a:pt x="17129" y="16199"/>
                      <a:pt x="17347" y="13248"/>
                    </a:cubicBezTo>
                    <a:cubicBezTo>
                      <a:pt x="17367" y="12931"/>
                      <a:pt x="17387" y="12575"/>
                      <a:pt x="17407" y="12198"/>
                    </a:cubicBezTo>
                    <a:cubicBezTo>
                      <a:pt x="17426" y="12080"/>
                      <a:pt x="17426" y="11981"/>
                      <a:pt x="17426" y="11862"/>
                    </a:cubicBezTo>
                    <a:cubicBezTo>
                      <a:pt x="17446" y="11585"/>
                      <a:pt x="17466" y="11307"/>
                      <a:pt x="17486" y="11030"/>
                    </a:cubicBezTo>
                    <a:cubicBezTo>
                      <a:pt x="17506" y="10674"/>
                      <a:pt x="17545" y="10317"/>
                      <a:pt x="17565" y="9981"/>
                    </a:cubicBezTo>
                    <a:cubicBezTo>
                      <a:pt x="17605" y="9525"/>
                      <a:pt x="17644" y="9070"/>
                      <a:pt x="17684" y="8654"/>
                    </a:cubicBezTo>
                    <a:cubicBezTo>
                      <a:pt x="17723" y="8278"/>
                      <a:pt x="17763" y="7921"/>
                      <a:pt x="17803" y="7584"/>
                    </a:cubicBezTo>
                    <a:cubicBezTo>
                      <a:pt x="18001" y="5565"/>
                      <a:pt x="18199" y="4594"/>
                      <a:pt x="17842" y="3525"/>
                    </a:cubicBezTo>
                    <a:cubicBezTo>
                      <a:pt x="17347" y="2139"/>
                      <a:pt x="12139" y="376"/>
                      <a:pt x="12139" y="376"/>
                    </a:cubicBezTo>
                    <a:lnTo>
                      <a:pt x="8297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5" name="Google Shape;427;p38">
                <a:extLst>
                  <a:ext uri="{FF2B5EF4-FFF2-40B4-BE49-F238E27FC236}">
                    <a16:creationId xmlns:a16="http://schemas.microsoft.com/office/drawing/2014/main" id="{1991149A-C936-2D22-D586-CDE8FC8BD879}"/>
                  </a:ext>
                </a:extLst>
              </p:cNvPr>
              <p:cNvSpPr/>
              <p:nvPr/>
            </p:nvSpPr>
            <p:spPr>
              <a:xfrm>
                <a:off x="1512150" y="3629775"/>
                <a:ext cx="11042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872" extrusionOk="0">
                    <a:moveTo>
                      <a:pt x="674" y="1"/>
                    </a:moveTo>
                    <a:lnTo>
                      <a:pt x="1" y="3704"/>
                    </a:lnTo>
                    <a:cubicBezTo>
                      <a:pt x="1" y="3704"/>
                      <a:pt x="1169" y="4872"/>
                      <a:pt x="2711" y="4872"/>
                    </a:cubicBezTo>
                    <a:cubicBezTo>
                      <a:pt x="3053" y="4872"/>
                      <a:pt x="3413" y="4814"/>
                      <a:pt x="3783" y="4674"/>
                    </a:cubicBezTo>
                    <a:cubicBezTo>
                      <a:pt x="3941" y="4615"/>
                      <a:pt x="4080" y="4555"/>
                      <a:pt x="4219" y="4476"/>
                    </a:cubicBezTo>
                    <a:lnTo>
                      <a:pt x="4417" y="3427"/>
                    </a:lnTo>
                    <a:lnTo>
                      <a:pt x="3961" y="3011"/>
                    </a:lnTo>
                    <a:lnTo>
                      <a:pt x="674" y="1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6" name="Google Shape;428;p38">
                <a:extLst>
                  <a:ext uri="{FF2B5EF4-FFF2-40B4-BE49-F238E27FC236}">
                    <a16:creationId xmlns:a16="http://schemas.microsoft.com/office/drawing/2014/main" id="{03B8654E-CF87-8BE2-6528-FB0F20575F21}"/>
                  </a:ext>
                </a:extLst>
              </p:cNvPr>
              <p:cNvSpPr/>
              <p:nvPr/>
            </p:nvSpPr>
            <p:spPr>
              <a:xfrm>
                <a:off x="1549775" y="3677300"/>
                <a:ext cx="7280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833" y="1862"/>
                      <a:pt x="2278" y="2773"/>
                    </a:cubicBezTo>
                    <a:cubicBezTo>
                      <a:pt x="2436" y="2714"/>
                      <a:pt x="2575" y="2654"/>
                      <a:pt x="2714" y="2575"/>
                    </a:cubicBezTo>
                    <a:lnTo>
                      <a:pt x="2912" y="1526"/>
                    </a:lnTo>
                    <a:lnTo>
                      <a:pt x="2476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7" name="Google Shape;429;p38">
                <a:extLst>
                  <a:ext uri="{FF2B5EF4-FFF2-40B4-BE49-F238E27FC236}">
                    <a16:creationId xmlns:a16="http://schemas.microsoft.com/office/drawing/2014/main" id="{926033C6-7AD2-6282-1F7B-94A4B5D4EAF6}"/>
                  </a:ext>
                </a:extLst>
              </p:cNvPr>
              <p:cNvSpPr/>
              <p:nvPr/>
            </p:nvSpPr>
            <p:spPr>
              <a:xfrm>
                <a:off x="1469575" y="3536725"/>
                <a:ext cx="10152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239" extrusionOk="0">
                    <a:moveTo>
                      <a:pt x="1981" y="0"/>
                    </a:moveTo>
                    <a:cubicBezTo>
                      <a:pt x="1981" y="0"/>
                      <a:pt x="793" y="158"/>
                      <a:pt x="793" y="852"/>
                    </a:cubicBezTo>
                    <a:cubicBezTo>
                      <a:pt x="753" y="1208"/>
                      <a:pt x="1011" y="1525"/>
                      <a:pt x="1367" y="1564"/>
                    </a:cubicBezTo>
                    <a:cubicBezTo>
                      <a:pt x="1367" y="1564"/>
                      <a:pt x="1" y="2317"/>
                      <a:pt x="417" y="2911"/>
                    </a:cubicBezTo>
                    <a:cubicBezTo>
                      <a:pt x="559" y="3181"/>
                      <a:pt x="842" y="3336"/>
                      <a:pt x="1143" y="3336"/>
                    </a:cubicBezTo>
                    <a:cubicBezTo>
                      <a:pt x="1217" y="3336"/>
                      <a:pt x="1293" y="3327"/>
                      <a:pt x="1367" y="3307"/>
                    </a:cubicBezTo>
                    <a:lnTo>
                      <a:pt x="1367" y="3307"/>
                    </a:lnTo>
                    <a:cubicBezTo>
                      <a:pt x="1367" y="3307"/>
                      <a:pt x="496" y="4634"/>
                      <a:pt x="1268" y="5129"/>
                    </a:cubicBezTo>
                    <a:cubicBezTo>
                      <a:pt x="1393" y="5206"/>
                      <a:pt x="1534" y="5238"/>
                      <a:pt x="1682" y="5238"/>
                    </a:cubicBezTo>
                    <a:cubicBezTo>
                      <a:pt x="2448" y="5238"/>
                      <a:pt x="3407" y="4376"/>
                      <a:pt x="3407" y="4376"/>
                    </a:cubicBezTo>
                    <a:cubicBezTo>
                      <a:pt x="3407" y="4376"/>
                      <a:pt x="4060" y="198"/>
                      <a:pt x="1981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8" name="Google Shape;430;p38">
                <a:extLst>
                  <a:ext uri="{FF2B5EF4-FFF2-40B4-BE49-F238E27FC236}">
                    <a16:creationId xmlns:a16="http://schemas.microsoft.com/office/drawing/2014/main" id="{FF495A6D-BC28-4A37-CF43-8232C6DF1673}"/>
                  </a:ext>
                </a:extLst>
              </p:cNvPr>
              <p:cNvSpPr/>
              <p:nvPr/>
            </p:nvSpPr>
            <p:spPr>
              <a:xfrm>
                <a:off x="1671575" y="3497100"/>
                <a:ext cx="539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457" extrusionOk="0">
                    <a:moveTo>
                      <a:pt x="198" y="1"/>
                    </a:moveTo>
                    <a:lnTo>
                      <a:pt x="198" y="1"/>
                    </a:lnTo>
                    <a:cubicBezTo>
                      <a:pt x="0" y="694"/>
                      <a:pt x="1089" y="2456"/>
                      <a:pt x="1089" y="2456"/>
                    </a:cubicBezTo>
                    <a:cubicBezTo>
                      <a:pt x="2159" y="912"/>
                      <a:pt x="198" y="1"/>
                      <a:pt x="19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9" name="Google Shape;431;p38">
                <a:extLst>
                  <a:ext uri="{FF2B5EF4-FFF2-40B4-BE49-F238E27FC236}">
                    <a16:creationId xmlns:a16="http://schemas.microsoft.com/office/drawing/2014/main" id="{EFC6CF71-A59A-7288-3CE1-B67AA52A3B9F}"/>
                  </a:ext>
                </a:extLst>
              </p:cNvPr>
              <p:cNvSpPr/>
              <p:nvPr/>
            </p:nvSpPr>
            <p:spPr>
              <a:xfrm>
                <a:off x="1671075" y="3598100"/>
                <a:ext cx="345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229" extrusionOk="0">
                    <a:moveTo>
                      <a:pt x="783" y="0"/>
                    </a:moveTo>
                    <a:cubicBezTo>
                      <a:pt x="527" y="0"/>
                      <a:pt x="258" y="218"/>
                      <a:pt x="258" y="218"/>
                    </a:cubicBezTo>
                    <a:lnTo>
                      <a:pt x="0" y="2159"/>
                    </a:lnTo>
                    <a:cubicBezTo>
                      <a:pt x="106" y="2207"/>
                      <a:pt x="206" y="2229"/>
                      <a:pt x="301" y="2229"/>
                    </a:cubicBezTo>
                    <a:cubicBezTo>
                      <a:pt x="990" y="2229"/>
                      <a:pt x="1380" y="1075"/>
                      <a:pt x="1189" y="397"/>
                    </a:cubicBezTo>
                    <a:cubicBezTo>
                      <a:pt x="1111" y="92"/>
                      <a:pt x="950" y="0"/>
                      <a:pt x="783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0" name="Google Shape;432;p38">
                <a:extLst>
                  <a:ext uri="{FF2B5EF4-FFF2-40B4-BE49-F238E27FC236}">
                    <a16:creationId xmlns:a16="http://schemas.microsoft.com/office/drawing/2014/main" id="{1666646C-21B6-3447-0BC0-E790EC0F068C}"/>
                  </a:ext>
                </a:extLst>
              </p:cNvPr>
              <p:cNvSpPr/>
              <p:nvPr/>
            </p:nvSpPr>
            <p:spPr>
              <a:xfrm>
                <a:off x="1692350" y="3591075"/>
                <a:ext cx="25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60" extrusionOk="0">
                    <a:moveTo>
                      <a:pt x="116" y="0"/>
                    </a:moveTo>
                    <a:cubicBezTo>
                      <a:pt x="65" y="0"/>
                      <a:pt x="18" y="54"/>
                      <a:pt x="1" y="123"/>
                    </a:cubicBezTo>
                    <a:cubicBezTo>
                      <a:pt x="1" y="183"/>
                      <a:pt x="60" y="242"/>
                      <a:pt x="120" y="242"/>
                    </a:cubicBezTo>
                    <a:cubicBezTo>
                      <a:pt x="357" y="262"/>
                      <a:pt x="595" y="321"/>
                      <a:pt x="793" y="440"/>
                    </a:cubicBezTo>
                    <a:cubicBezTo>
                      <a:pt x="813" y="460"/>
                      <a:pt x="833" y="460"/>
                      <a:pt x="872" y="460"/>
                    </a:cubicBezTo>
                    <a:cubicBezTo>
                      <a:pt x="912" y="460"/>
                      <a:pt x="951" y="440"/>
                      <a:pt x="971" y="420"/>
                    </a:cubicBezTo>
                    <a:cubicBezTo>
                      <a:pt x="1011" y="361"/>
                      <a:pt x="991" y="282"/>
                      <a:pt x="951" y="242"/>
                    </a:cubicBezTo>
                    <a:cubicBezTo>
                      <a:pt x="694" y="103"/>
                      <a:pt x="417" y="24"/>
                      <a:pt x="140" y="4"/>
                    </a:cubicBezTo>
                    <a:cubicBezTo>
                      <a:pt x="132" y="2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1" name="Google Shape;433;p38">
                <a:extLst>
                  <a:ext uri="{FF2B5EF4-FFF2-40B4-BE49-F238E27FC236}">
                    <a16:creationId xmlns:a16="http://schemas.microsoft.com/office/drawing/2014/main" id="{E77F7405-7963-F79D-5DE3-7EB82BEE4F0F}"/>
                  </a:ext>
                </a:extLst>
              </p:cNvPr>
              <p:cNvSpPr/>
              <p:nvPr/>
            </p:nvSpPr>
            <p:spPr>
              <a:xfrm>
                <a:off x="1526025" y="3484725"/>
                <a:ext cx="174775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9202" extrusionOk="0">
                    <a:moveTo>
                      <a:pt x="3036" y="0"/>
                    </a:moveTo>
                    <a:cubicBezTo>
                      <a:pt x="3008" y="0"/>
                      <a:pt x="2979" y="0"/>
                      <a:pt x="2951" y="1"/>
                    </a:cubicBezTo>
                    <a:cubicBezTo>
                      <a:pt x="674" y="21"/>
                      <a:pt x="535" y="2377"/>
                      <a:pt x="535" y="2377"/>
                    </a:cubicBezTo>
                    <a:lnTo>
                      <a:pt x="376" y="3664"/>
                    </a:lnTo>
                    <a:lnTo>
                      <a:pt x="60" y="6080"/>
                    </a:lnTo>
                    <a:lnTo>
                      <a:pt x="0" y="6555"/>
                    </a:lnTo>
                    <a:cubicBezTo>
                      <a:pt x="60" y="6654"/>
                      <a:pt x="1268" y="8714"/>
                      <a:pt x="3545" y="9150"/>
                    </a:cubicBezTo>
                    <a:cubicBezTo>
                      <a:pt x="3743" y="9185"/>
                      <a:pt x="3928" y="9202"/>
                      <a:pt x="4099" y="9202"/>
                    </a:cubicBezTo>
                    <a:cubicBezTo>
                      <a:pt x="5907" y="9202"/>
                      <a:pt x="6238" y="7367"/>
                      <a:pt x="6238" y="7367"/>
                    </a:cubicBezTo>
                    <a:lnTo>
                      <a:pt x="6495" y="5625"/>
                    </a:lnTo>
                    <a:lnTo>
                      <a:pt x="6594" y="5050"/>
                    </a:lnTo>
                    <a:lnTo>
                      <a:pt x="6951" y="2734"/>
                    </a:lnTo>
                    <a:cubicBezTo>
                      <a:pt x="6991" y="2318"/>
                      <a:pt x="6892" y="1882"/>
                      <a:pt x="6654" y="1506"/>
                    </a:cubicBezTo>
                    <a:cubicBezTo>
                      <a:pt x="6070" y="552"/>
                      <a:pt x="4645" y="0"/>
                      <a:pt x="3036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2" name="Google Shape;434;p38">
                <a:extLst>
                  <a:ext uri="{FF2B5EF4-FFF2-40B4-BE49-F238E27FC236}">
                    <a16:creationId xmlns:a16="http://schemas.microsoft.com/office/drawing/2014/main" id="{4290DE49-FD54-C861-FE8E-B5191D5706DD}"/>
                  </a:ext>
                </a:extLst>
              </p:cNvPr>
              <p:cNvSpPr/>
              <p:nvPr/>
            </p:nvSpPr>
            <p:spPr>
              <a:xfrm>
                <a:off x="1655400" y="3549075"/>
                <a:ext cx="452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08" extrusionOk="0">
                    <a:moveTo>
                      <a:pt x="665" y="0"/>
                    </a:moveTo>
                    <a:cubicBezTo>
                      <a:pt x="13" y="0"/>
                      <a:pt x="1" y="461"/>
                      <a:pt x="330" y="674"/>
                    </a:cubicBezTo>
                    <a:cubicBezTo>
                      <a:pt x="588" y="813"/>
                      <a:pt x="885" y="912"/>
                      <a:pt x="1182" y="991"/>
                    </a:cubicBezTo>
                    <a:cubicBezTo>
                      <a:pt x="1230" y="1002"/>
                      <a:pt x="1276" y="1008"/>
                      <a:pt x="1318" y="1008"/>
                    </a:cubicBezTo>
                    <a:cubicBezTo>
                      <a:pt x="1721" y="1008"/>
                      <a:pt x="1810" y="528"/>
                      <a:pt x="1380" y="259"/>
                    </a:cubicBezTo>
                    <a:cubicBezTo>
                      <a:pt x="1182" y="100"/>
                      <a:pt x="944" y="21"/>
                      <a:pt x="707" y="1"/>
                    </a:cubicBezTo>
                    <a:cubicBezTo>
                      <a:pt x="693" y="1"/>
                      <a:pt x="679" y="0"/>
                      <a:pt x="66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Google Shape;435;p38">
                <a:extLst>
                  <a:ext uri="{FF2B5EF4-FFF2-40B4-BE49-F238E27FC236}">
                    <a16:creationId xmlns:a16="http://schemas.microsoft.com/office/drawing/2014/main" id="{7767860F-34B5-7A73-A9BA-957556E3EC69}"/>
                  </a:ext>
                </a:extLst>
              </p:cNvPr>
              <p:cNvSpPr/>
              <p:nvPr/>
            </p:nvSpPr>
            <p:spPr>
              <a:xfrm>
                <a:off x="1577500" y="3593275"/>
                <a:ext cx="381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32" extrusionOk="0">
                    <a:moveTo>
                      <a:pt x="476" y="0"/>
                    </a:moveTo>
                    <a:cubicBezTo>
                      <a:pt x="232" y="0"/>
                      <a:pt x="48" y="63"/>
                      <a:pt x="21" y="174"/>
                    </a:cubicBezTo>
                    <a:cubicBezTo>
                      <a:pt x="1" y="332"/>
                      <a:pt x="298" y="530"/>
                      <a:pt x="714" y="609"/>
                    </a:cubicBezTo>
                    <a:cubicBezTo>
                      <a:pt x="815" y="625"/>
                      <a:pt x="913" y="632"/>
                      <a:pt x="1005" y="632"/>
                    </a:cubicBezTo>
                    <a:cubicBezTo>
                      <a:pt x="1271" y="632"/>
                      <a:pt x="1476" y="569"/>
                      <a:pt x="1506" y="451"/>
                    </a:cubicBezTo>
                    <a:cubicBezTo>
                      <a:pt x="1525" y="293"/>
                      <a:pt x="1228" y="95"/>
                      <a:pt x="813" y="35"/>
                    </a:cubicBezTo>
                    <a:cubicBezTo>
                      <a:pt x="694" y="11"/>
                      <a:pt x="580" y="0"/>
                      <a:pt x="476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Google Shape;436;p38">
                <a:extLst>
                  <a:ext uri="{FF2B5EF4-FFF2-40B4-BE49-F238E27FC236}">
                    <a16:creationId xmlns:a16="http://schemas.microsoft.com/office/drawing/2014/main" id="{9499BD87-A81D-D0D6-CB40-359A8C178B74}"/>
                  </a:ext>
                </a:extLst>
              </p:cNvPr>
              <p:cNvSpPr/>
              <p:nvPr/>
            </p:nvSpPr>
            <p:spPr>
              <a:xfrm>
                <a:off x="1666125" y="3609625"/>
                <a:ext cx="247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9" extrusionOk="0">
                    <a:moveTo>
                      <a:pt x="490" y="0"/>
                    </a:moveTo>
                    <a:cubicBezTo>
                      <a:pt x="237" y="0"/>
                      <a:pt x="54" y="67"/>
                      <a:pt x="40" y="193"/>
                    </a:cubicBezTo>
                    <a:cubicBezTo>
                      <a:pt x="0" y="351"/>
                      <a:pt x="317" y="530"/>
                      <a:pt x="713" y="609"/>
                    </a:cubicBezTo>
                    <a:cubicBezTo>
                      <a:pt x="773" y="629"/>
                      <a:pt x="832" y="629"/>
                      <a:pt x="891" y="629"/>
                    </a:cubicBezTo>
                    <a:lnTo>
                      <a:pt x="990" y="74"/>
                    </a:lnTo>
                    <a:cubicBezTo>
                      <a:pt x="931" y="54"/>
                      <a:pt x="891" y="35"/>
                      <a:pt x="832" y="35"/>
                    </a:cubicBezTo>
                    <a:cubicBezTo>
                      <a:pt x="711" y="11"/>
                      <a:pt x="594" y="0"/>
                      <a:pt x="490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oogle Shape;437;p38">
                <a:extLst>
                  <a:ext uri="{FF2B5EF4-FFF2-40B4-BE49-F238E27FC236}">
                    <a16:creationId xmlns:a16="http://schemas.microsoft.com/office/drawing/2014/main" id="{99120E36-2D21-8529-4F88-F0B303B93914}"/>
                  </a:ext>
                </a:extLst>
              </p:cNvPr>
              <p:cNvSpPr/>
              <p:nvPr/>
            </p:nvSpPr>
            <p:spPr>
              <a:xfrm>
                <a:off x="1640875" y="3559000"/>
                <a:ext cx="8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33" extrusionOk="0">
                    <a:moveTo>
                      <a:pt x="1842" y="198"/>
                    </a:moveTo>
                    <a:cubicBezTo>
                      <a:pt x="2476" y="218"/>
                      <a:pt x="2991" y="733"/>
                      <a:pt x="2991" y="1367"/>
                    </a:cubicBezTo>
                    <a:cubicBezTo>
                      <a:pt x="2991" y="2072"/>
                      <a:pt x="2418" y="2536"/>
                      <a:pt x="1820" y="2536"/>
                    </a:cubicBezTo>
                    <a:cubicBezTo>
                      <a:pt x="1529" y="2536"/>
                      <a:pt x="1231" y="2425"/>
                      <a:pt x="991" y="2178"/>
                    </a:cubicBezTo>
                    <a:cubicBezTo>
                      <a:pt x="258" y="1446"/>
                      <a:pt x="793" y="198"/>
                      <a:pt x="1822" y="198"/>
                    </a:cubicBezTo>
                    <a:close/>
                    <a:moveTo>
                      <a:pt x="1818" y="0"/>
                    </a:moveTo>
                    <a:cubicBezTo>
                      <a:pt x="1484" y="0"/>
                      <a:pt x="1145" y="123"/>
                      <a:pt x="872" y="396"/>
                    </a:cubicBezTo>
                    <a:cubicBezTo>
                      <a:pt x="0" y="1248"/>
                      <a:pt x="614" y="2733"/>
                      <a:pt x="1822" y="2733"/>
                    </a:cubicBezTo>
                    <a:cubicBezTo>
                      <a:pt x="2575" y="2733"/>
                      <a:pt x="3189" y="2119"/>
                      <a:pt x="3189" y="1367"/>
                    </a:cubicBezTo>
                    <a:cubicBezTo>
                      <a:pt x="3202" y="547"/>
                      <a:pt x="2522" y="0"/>
                      <a:pt x="1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oogle Shape;438;p38">
                <a:extLst>
                  <a:ext uri="{FF2B5EF4-FFF2-40B4-BE49-F238E27FC236}">
                    <a16:creationId xmlns:a16="http://schemas.microsoft.com/office/drawing/2014/main" id="{0FC021B7-5698-6F71-80AD-5E5ED1B7616C}"/>
                  </a:ext>
                </a:extLst>
              </p:cNvPr>
              <p:cNvSpPr/>
              <p:nvPr/>
            </p:nvSpPr>
            <p:spPr>
              <a:xfrm>
                <a:off x="1643850" y="3579650"/>
                <a:ext cx="19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81" extrusionOk="0">
                    <a:moveTo>
                      <a:pt x="197" y="1"/>
                    </a:moveTo>
                    <a:cubicBezTo>
                      <a:pt x="165" y="1"/>
                      <a:pt x="139" y="33"/>
                      <a:pt x="139" y="65"/>
                    </a:cubicBezTo>
                    <a:lnTo>
                      <a:pt x="60" y="541"/>
                    </a:lnTo>
                    <a:cubicBezTo>
                      <a:pt x="60" y="560"/>
                      <a:pt x="60" y="580"/>
                      <a:pt x="79" y="600"/>
                    </a:cubicBezTo>
                    <a:lnTo>
                      <a:pt x="575" y="1174"/>
                    </a:lnTo>
                    <a:cubicBezTo>
                      <a:pt x="459" y="1203"/>
                      <a:pt x="332" y="1222"/>
                      <a:pt x="210" y="1222"/>
                    </a:cubicBezTo>
                    <a:cubicBezTo>
                      <a:pt x="166" y="1222"/>
                      <a:pt x="122" y="1219"/>
                      <a:pt x="79" y="1214"/>
                    </a:cubicBezTo>
                    <a:cubicBezTo>
                      <a:pt x="40" y="1214"/>
                      <a:pt x="0" y="1253"/>
                      <a:pt x="0" y="1293"/>
                    </a:cubicBezTo>
                    <a:cubicBezTo>
                      <a:pt x="0" y="1333"/>
                      <a:pt x="40" y="1372"/>
                      <a:pt x="79" y="1372"/>
                    </a:cubicBezTo>
                    <a:cubicBezTo>
                      <a:pt x="120" y="1378"/>
                      <a:pt x="161" y="1380"/>
                      <a:pt x="201" y="1380"/>
                    </a:cubicBezTo>
                    <a:cubicBezTo>
                      <a:pt x="299" y="1380"/>
                      <a:pt x="397" y="1366"/>
                      <a:pt x="495" y="1352"/>
                    </a:cubicBezTo>
                    <a:cubicBezTo>
                      <a:pt x="575" y="1352"/>
                      <a:pt x="654" y="1333"/>
                      <a:pt x="733" y="1293"/>
                    </a:cubicBezTo>
                    <a:cubicBezTo>
                      <a:pt x="753" y="1273"/>
                      <a:pt x="773" y="1253"/>
                      <a:pt x="792" y="1234"/>
                    </a:cubicBezTo>
                    <a:cubicBezTo>
                      <a:pt x="792" y="1214"/>
                      <a:pt x="773" y="1194"/>
                      <a:pt x="773" y="1174"/>
                    </a:cubicBezTo>
                    <a:lnTo>
                      <a:pt x="218" y="541"/>
                    </a:lnTo>
                    <a:lnTo>
                      <a:pt x="297" y="85"/>
                    </a:lnTo>
                    <a:cubicBezTo>
                      <a:pt x="297" y="45"/>
                      <a:pt x="258" y="6"/>
                      <a:pt x="218" y="6"/>
                    </a:cubicBezTo>
                    <a:cubicBezTo>
                      <a:pt x="211" y="2"/>
                      <a:pt x="204" y="1"/>
                      <a:pt x="19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Google Shape;439;p38">
                <a:extLst>
                  <a:ext uri="{FF2B5EF4-FFF2-40B4-BE49-F238E27FC236}">
                    <a16:creationId xmlns:a16="http://schemas.microsoft.com/office/drawing/2014/main" id="{DE37B27F-6D07-B024-8F76-1076F0ACC766}"/>
                  </a:ext>
                </a:extLst>
              </p:cNvPr>
              <p:cNvSpPr/>
              <p:nvPr/>
            </p:nvSpPr>
            <p:spPr>
              <a:xfrm>
                <a:off x="1595425" y="3542075"/>
                <a:ext cx="469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39" extrusionOk="0">
                    <a:moveTo>
                      <a:pt x="1106" y="1"/>
                    </a:moveTo>
                    <a:cubicBezTo>
                      <a:pt x="878" y="1"/>
                      <a:pt x="667" y="76"/>
                      <a:pt x="472" y="182"/>
                    </a:cubicBezTo>
                    <a:cubicBezTo>
                      <a:pt x="1" y="408"/>
                      <a:pt x="68" y="939"/>
                      <a:pt x="535" y="939"/>
                    </a:cubicBezTo>
                    <a:cubicBezTo>
                      <a:pt x="559" y="939"/>
                      <a:pt x="584" y="937"/>
                      <a:pt x="610" y="935"/>
                    </a:cubicBezTo>
                    <a:cubicBezTo>
                      <a:pt x="908" y="895"/>
                      <a:pt x="1205" y="816"/>
                      <a:pt x="1482" y="717"/>
                    </a:cubicBezTo>
                    <a:cubicBezTo>
                      <a:pt x="1858" y="539"/>
                      <a:pt x="1878" y="63"/>
                      <a:pt x="1185" y="4"/>
                    </a:cubicBezTo>
                    <a:cubicBezTo>
                      <a:pt x="1158" y="2"/>
                      <a:pt x="1132" y="1"/>
                      <a:pt x="1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8" name="Google Shape;440;p38">
                <a:extLst>
                  <a:ext uri="{FF2B5EF4-FFF2-40B4-BE49-F238E27FC236}">
                    <a16:creationId xmlns:a16="http://schemas.microsoft.com/office/drawing/2014/main" id="{829232CC-8933-44CF-4EB2-6C04AE6FA769}"/>
                  </a:ext>
                </a:extLst>
              </p:cNvPr>
              <p:cNvSpPr/>
              <p:nvPr/>
            </p:nvSpPr>
            <p:spPr>
              <a:xfrm>
                <a:off x="1564150" y="3548600"/>
                <a:ext cx="797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734" extrusionOk="0">
                    <a:moveTo>
                      <a:pt x="1822" y="198"/>
                    </a:moveTo>
                    <a:cubicBezTo>
                      <a:pt x="2475" y="198"/>
                      <a:pt x="2990" y="733"/>
                      <a:pt x="2990" y="1367"/>
                    </a:cubicBezTo>
                    <a:cubicBezTo>
                      <a:pt x="2990" y="2077"/>
                      <a:pt x="2410" y="2542"/>
                      <a:pt x="1808" y="2542"/>
                    </a:cubicBezTo>
                    <a:cubicBezTo>
                      <a:pt x="1520" y="2542"/>
                      <a:pt x="1227" y="2435"/>
                      <a:pt x="990" y="2198"/>
                    </a:cubicBezTo>
                    <a:cubicBezTo>
                      <a:pt x="257" y="1446"/>
                      <a:pt x="792" y="198"/>
                      <a:pt x="1822" y="198"/>
                    </a:cubicBezTo>
                    <a:close/>
                    <a:moveTo>
                      <a:pt x="1807" y="1"/>
                    </a:moveTo>
                    <a:cubicBezTo>
                      <a:pt x="1473" y="1"/>
                      <a:pt x="1131" y="123"/>
                      <a:pt x="852" y="396"/>
                    </a:cubicBezTo>
                    <a:cubicBezTo>
                      <a:pt x="0" y="1248"/>
                      <a:pt x="594" y="2733"/>
                      <a:pt x="1822" y="2733"/>
                    </a:cubicBezTo>
                    <a:cubicBezTo>
                      <a:pt x="2574" y="2733"/>
                      <a:pt x="3188" y="2119"/>
                      <a:pt x="3188" y="1367"/>
                    </a:cubicBezTo>
                    <a:cubicBezTo>
                      <a:pt x="3188" y="547"/>
                      <a:pt x="2513" y="1"/>
                      <a:pt x="18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9" name="Google Shape;441;p38">
                <a:extLst>
                  <a:ext uri="{FF2B5EF4-FFF2-40B4-BE49-F238E27FC236}">
                    <a16:creationId xmlns:a16="http://schemas.microsoft.com/office/drawing/2014/main" id="{DCB0656F-853C-50F9-C636-E64AB3D077DE}"/>
                  </a:ext>
                </a:extLst>
              </p:cNvPr>
              <p:cNvSpPr/>
              <p:nvPr/>
            </p:nvSpPr>
            <p:spPr>
              <a:xfrm>
                <a:off x="1640375" y="3583525"/>
                <a:ext cx="183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6" extrusionOk="0">
                    <a:moveTo>
                      <a:pt x="296" y="0"/>
                    </a:moveTo>
                    <a:cubicBezTo>
                      <a:pt x="194" y="0"/>
                      <a:pt x="90" y="29"/>
                      <a:pt x="1" y="88"/>
                    </a:cubicBezTo>
                    <a:lnTo>
                      <a:pt x="100" y="267"/>
                    </a:lnTo>
                    <a:cubicBezTo>
                      <a:pt x="159" y="229"/>
                      <a:pt x="225" y="212"/>
                      <a:pt x="290" y="212"/>
                    </a:cubicBezTo>
                    <a:cubicBezTo>
                      <a:pt x="396" y="212"/>
                      <a:pt x="501" y="260"/>
                      <a:pt x="575" y="346"/>
                    </a:cubicBezTo>
                    <a:lnTo>
                      <a:pt x="733" y="227"/>
                    </a:lnTo>
                    <a:cubicBezTo>
                      <a:pt x="635" y="79"/>
                      <a:pt x="466" y="0"/>
                      <a:pt x="29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0" name="Google Shape;442;p38">
                <a:extLst>
                  <a:ext uri="{FF2B5EF4-FFF2-40B4-BE49-F238E27FC236}">
                    <a16:creationId xmlns:a16="http://schemas.microsoft.com/office/drawing/2014/main" id="{2195F557-CB04-91D1-FAA1-29BE29F2AFB3}"/>
                  </a:ext>
                </a:extLst>
              </p:cNvPr>
              <p:cNvSpPr/>
              <p:nvPr/>
            </p:nvSpPr>
            <p:spPr>
              <a:xfrm>
                <a:off x="1553250" y="3559975"/>
                <a:ext cx="2922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16" extrusionOk="0">
                    <a:moveTo>
                      <a:pt x="119" y="1"/>
                    </a:moveTo>
                    <a:cubicBezTo>
                      <a:pt x="60" y="1"/>
                      <a:pt x="20" y="40"/>
                      <a:pt x="0" y="100"/>
                    </a:cubicBezTo>
                    <a:cubicBezTo>
                      <a:pt x="0" y="139"/>
                      <a:pt x="40" y="199"/>
                      <a:pt x="99" y="199"/>
                    </a:cubicBezTo>
                    <a:cubicBezTo>
                      <a:pt x="812" y="318"/>
                      <a:pt x="971" y="476"/>
                      <a:pt x="971" y="476"/>
                    </a:cubicBezTo>
                    <a:cubicBezTo>
                      <a:pt x="991" y="516"/>
                      <a:pt x="1030" y="516"/>
                      <a:pt x="1050" y="516"/>
                    </a:cubicBezTo>
                    <a:cubicBezTo>
                      <a:pt x="1070" y="516"/>
                      <a:pt x="1090" y="516"/>
                      <a:pt x="1109" y="496"/>
                    </a:cubicBezTo>
                    <a:cubicBezTo>
                      <a:pt x="1149" y="476"/>
                      <a:pt x="1169" y="417"/>
                      <a:pt x="1129" y="357"/>
                    </a:cubicBezTo>
                    <a:cubicBezTo>
                      <a:pt x="1109" y="318"/>
                      <a:pt x="951" y="139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Google Shape;443;p38">
                <a:extLst>
                  <a:ext uri="{FF2B5EF4-FFF2-40B4-BE49-F238E27FC236}">
                    <a16:creationId xmlns:a16="http://schemas.microsoft.com/office/drawing/2014/main" id="{CF2A6FB2-25CD-68D2-F70D-B46C4A3D65AE}"/>
                  </a:ext>
                </a:extLst>
              </p:cNvPr>
              <p:cNvSpPr/>
              <p:nvPr/>
            </p:nvSpPr>
            <p:spPr>
              <a:xfrm>
                <a:off x="1613150" y="3627300"/>
                <a:ext cx="480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08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0" y="496"/>
                      <a:pt x="298" y="932"/>
                      <a:pt x="773" y="1070"/>
                    </a:cubicBezTo>
                    <a:cubicBezTo>
                      <a:pt x="869" y="1096"/>
                      <a:pt x="958" y="1107"/>
                      <a:pt x="1041" y="1107"/>
                    </a:cubicBezTo>
                    <a:cubicBezTo>
                      <a:pt x="1660" y="1107"/>
                      <a:pt x="1921" y="476"/>
                      <a:pt x="1921" y="476"/>
                    </a:cubicBezTo>
                    <a:cubicBezTo>
                      <a:pt x="1288" y="357"/>
                      <a:pt x="654" y="199"/>
                      <a:pt x="40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Google Shape;444;p38">
                <a:extLst>
                  <a:ext uri="{FF2B5EF4-FFF2-40B4-BE49-F238E27FC236}">
                    <a16:creationId xmlns:a16="http://schemas.microsoft.com/office/drawing/2014/main" id="{51301F04-90ED-8AD0-CB4A-53CD60141278}"/>
                  </a:ext>
                </a:extLst>
              </p:cNvPr>
              <p:cNvSpPr/>
              <p:nvPr/>
            </p:nvSpPr>
            <p:spPr>
              <a:xfrm>
                <a:off x="1622025" y="3660325"/>
                <a:ext cx="205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31" extrusionOk="0">
                    <a:moveTo>
                      <a:pt x="121" y="0"/>
                    </a:moveTo>
                    <a:cubicBezTo>
                      <a:pt x="56" y="0"/>
                      <a:pt x="1" y="84"/>
                      <a:pt x="61" y="145"/>
                    </a:cubicBezTo>
                    <a:lnTo>
                      <a:pt x="101" y="185"/>
                    </a:lnTo>
                    <a:cubicBezTo>
                      <a:pt x="226" y="282"/>
                      <a:pt x="380" y="330"/>
                      <a:pt x="529" y="330"/>
                    </a:cubicBezTo>
                    <a:cubicBezTo>
                      <a:pt x="592" y="330"/>
                      <a:pt x="655" y="322"/>
                      <a:pt x="715" y="304"/>
                    </a:cubicBezTo>
                    <a:cubicBezTo>
                      <a:pt x="821" y="268"/>
                      <a:pt x="785" y="139"/>
                      <a:pt x="706" y="139"/>
                    </a:cubicBezTo>
                    <a:cubicBezTo>
                      <a:pt x="696" y="139"/>
                      <a:pt x="686" y="141"/>
                      <a:pt x="675" y="145"/>
                    </a:cubicBezTo>
                    <a:cubicBezTo>
                      <a:pt x="631" y="155"/>
                      <a:pt x="585" y="160"/>
                      <a:pt x="539" y="160"/>
                    </a:cubicBezTo>
                    <a:cubicBezTo>
                      <a:pt x="403" y="160"/>
                      <a:pt x="269" y="116"/>
                      <a:pt x="180" y="26"/>
                    </a:cubicBezTo>
                    <a:cubicBezTo>
                      <a:pt x="162" y="8"/>
                      <a:pt x="141" y="0"/>
                      <a:pt x="12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Google Shape;445;p38">
                <a:extLst>
                  <a:ext uri="{FF2B5EF4-FFF2-40B4-BE49-F238E27FC236}">
                    <a16:creationId xmlns:a16="http://schemas.microsoft.com/office/drawing/2014/main" id="{2A430496-D50D-6D91-C039-42ED70620103}"/>
                  </a:ext>
                </a:extLst>
              </p:cNvPr>
              <p:cNvSpPr/>
              <p:nvPr/>
            </p:nvSpPr>
            <p:spPr>
              <a:xfrm>
                <a:off x="1612650" y="3571825"/>
                <a:ext cx="119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17" extrusionOk="0">
                    <a:moveTo>
                      <a:pt x="275" y="0"/>
                    </a:moveTo>
                    <a:cubicBezTo>
                      <a:pt x="164" y="0"/>
                      <a:pt x="59" y="133"/>
                      <a:pt x="40" y="319"/>
                    </a:cubicBezTo>
                    <a:cubicBezTo>
                      <a:pt x="1" y="517"/>
                      <a:pt x="60" y="695"/>
                      <a:pt x="179" y="715"/>
                    </a:cubicBezTo>
                    <a:cubicBezTo>
                      <a:pt x="185" y="716"/>
                      <a:pt x="192" y="717"/>
                      <a:pt x="198" y="717"/>
                    </a:cubicBezTo>
                    <a:cubicBezTo>
                      <a:pt x="293" y="717"/>
                      <a:pt x="399" y="583"/>
                      <a:pt x="436" y="398"/>
                    </a:cubicBezTo>
                    <a:cubicBezTo>
                      <a:pt x="476" y="200"/>
                      <a:pt x="417" y="22"/>
                      <a:pt x="298" y="2"/>
                    </a:cubicBezTo>
                    <a:cubicBezTo>
                      <a:pt x="290" y="1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Google Shape;446;p38">
                <a:extLst>
                  <a:ext uri="{FF2B5EF4-FFF2-40B4-BE49-F238E27FC236}">
                    <a16:creationId xmlns:a16="http://schemas.microsoft.com/office/drawing/2014/main" id="{D5DDD1DD-BD01-312F-8BFE-A91560EE8F49}"/>
                  </a:ext>
                </a:extLst>
              </p:cNvPr>
              <p:cNvSpPr/>
              <p:nvPr/>
            </p:nvSpPr>
            <p:spPr>
              <a:xfrm>
                <a:off x="1658700" y="3579250"/>
                <a:ext cx="1190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02" extrusionOk="0">
                    <a:moveTo>
                      <a:pt x="275" y="0"/>
                    </a:moveTo>
                    <a:cubicBezTo>
                      <a:pt x="164" y="0"/>
                      <a:pt x="57" y="133"/>
                      <a:pt x="20" y="319"/>
                    </a:cubicBezTo>
                    <a:cubicBezTo>
                      <a:pt x="0" y="497"/>
                      <a:pt x="60" y="675"/>
                      <a:pt x="159" y="695"/>
                    </a:cubicBezTo>
                    <a:cubicBezTo>
                      <a:pt x="171" y="699"/>
                      <a:pt x="184" y="701"/>
                      <a:pt x="196" y="701"/>
                    </a:cubicBezTo>
                    <a:cubicBezTo>
                      <a:pt x="301" y="701"/>
                      <a:pt x="400" y="556"/>
                      <a:pt x="436" y="378"/>
                    </a:cubicBezTo>
                    <a:cubicBezTo>
                      <a:pt x="476" y="200"/>
                      <a:pt x="396" y="22"/>
                      <a:pt x="297" y="2"/>
                    </a:cubicBezTo>
                    <a:cubicBezTo>
                      <a:pt x="290" y="1"/>
                      <a:pt x="282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Google Shape;447;p38">
                <a:extLst>
                  <a:ext uri="{FF2B5EF4-FFF2-40B4-BE49-F238E27FC236}">
                    <a16:creationId xmlns:a16="http://schemas.microsoft.com/office/drawing/2014/main" id="{9DF1365E-E57A-3C9B-8B11-69A4EE844704}"/>
                  </a:ext>
                </a:extLst>
              </p:cNvPr>
              <p:cNvSpPr/>
              <p:nvPr/>
            </p:nvSpPr>
            <p:spPr>
              <a:xfrm>
                <a:off x="1518600" y="3484725"/>
                <a:ext cx="17377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4615" extrusionOk="0">
                    <a:moveTo>
                      <a:pt x="3333" y="0"/>
                    </a:moveTo>
                    <a:cubicBezTo>
                      <a:pt x="3305" y="0"/>
                      <a:pt x="3276" y="0"/>
                      <a:pt x="3248" y="1"/>
                    </a:cubicBezTo>
                    <a:cubicBezTo>
                      <a:pt x="971" y="21"/>
                      <a:pt x="277" y="991"/>
                      <a:pt x="277" y="991"/>
                    </a:cubicBezTo>
                    <a:cubicBezTo>
                      <a:pt x="0" y="1486"/>
                      <a:pt x="79" y="1961"/>
                      <a:pt x="40" y="2436"/>
                    </a:cubicBezTo>
                    <a:cubicBezTo>
                      <a:pt x="0" y="2773"/>
                      <a:pt x="60" y="3110"/>
                      <a:pt x="198" y="3407"/>
                    </a:cubicBezTo>
                    <a:cubicBezTo>
                      <a:pt x="673" y="3565"/>
                      <a:pt x="1010" y="3941"/>
                      <a:pt x="1109" y="4437"/>
                    </a:cubicBezTo>
                    <a:lnTo>
                      <a:pt x="1664" y="4615"/>
                    </a:lnTo>
                    <a:cubicBezTo>
                      <a:pt x="1802" y="4080"/>
                      <a:pt x="1881" y="3506"/>
                      <a:pt x="1862" y="2951"/>
                    </a:cubicBezTo>
                    <a:cubicBezTo>
                      <a:pt x="1802" y="2377"/>
                      <a:pt x="2357" y="2298"/>
                      <a:pt x="2555" y="1862"/>
                    </a:cubicBezTo>
                    <a:cubicBezTo>
                      <a:pt x="2614" y="1724"/>
                      <a:pt x="2654" y="1585"/>
                      <a:pt x="2634" y="1427"/>
                    </a:cubicBezTo>
                    <a:cubicBezTo>
                      <a:pt x="2921" y="1288"/>
                      <a:pt x="3233" y="1219"/>
                      <a:pt x="3547" y="1219"/>
                    </a:cubicBezTo>
                    <a:cubicBezTo>
                      <a:pt x="3862" y="1219"/>
                      <a:pt x="4179" y="1288"/>
                      <a:pt x="4476" y="1427"/>
                    </a:cubicBezTo>
                    <a:cubicBezTo>
                      <a:pt x="5042" y="1735"/>
                      <a:pt x="5594" y="1951"/>
                      <a:pt x="6063" y="1951"/>
                    </a:cubicBezTo>
                    <a:cubicBezTo>
                      <a:pt x="6348" y="1951"/>
                      <a:pt x="6603" y="1871"/>
                      <a:pt x="6812" y="1684"/>
                    </a:cubicBezTo>
                    <a:cubicBezTo>
                      <a:pt x="6872" y="1625"/>
                      <a:pt x="6911" y="1565"/>
                      <a:pt x="6951" y="1506"/>
                    </a:cubicBezTo>
                    <a:cubicBezTo>
                      <a:pt x="6367" y="552"/>
                      <a:pt x="4942" y="0"/>
                      <a:pt x="333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Google Shape;448;p38">
                <a:extLst>
                  <a:ext uri="{FF2B5EF4-FFF2-40B4-BE49-F238E27FC236}">
                    <a16:creationId xmlns:a16="http://schemas.microsoft.com/office/drawing/2014/main" id="{7639B839-3EF2-358E-600A-038D8247433C}"/>
                  </a:ext>
                </a:extLst>
              </p:cNvPr>
              <p:cNvSpPr/>
              <p:nvPr/>
            </p:nvSpPr>
            <p:spPr>
              <a:xfrm>
                <a:off x="1517100" y="3440975"/>
                <a:ext cx="182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2623" extrusionOk="0">
                    <a:moveTo>
                      <a:pt x="3219" y="0"/>
                    </a:moveTo>
                    <a:cubicBezTo>
                      <a:pt x="3030" y="0"/>
                      <a:pt x="2837" y="19"/>
                      <a:pt x="2635" y="48"/>
                    </a:cubicBezTo>
                    <a:lnTo>
                      <a:pt x="2456" y="87"/>
                    </a:lnTo>
                    <a:cubicBezTo>
                      <a:pt x="2040" y="167"/>
                      <a:pt x="1644" y="325"/>
                      <a:pt x="1308" y="543"/>
                    </a:cubicBezTo>
                    <a:cubicBezTo>
                      <a:pt x="1209" y="602"/>
                      <a:pt x="1110" y="681"/>
                      <a:pt x="1011" y="741"/>
                    </a:cubicBezTo>
                    <a:cubicBezTo>
                      <a:pt x="436" y="1216"/>
                      <a:pt x="80" y="1889"/>
                      <a:pt x="1" y="2622"/>
                    </a:cubicBezTo>
                    <a:cubicBezTo>
                      <a:pt x="1" y="2622"/>
                      <a:pt x="2447" y="2140"/>
                      <a:pt x="4723" y="2140"/>
                    </a:cubicBezTo>
                    <a:cubicBezTo>
                      <a:pt x="5292" y="2140"/>
                      <a:pt x="5850" y="2171"/>
                      <a:pt x="6357" y="2246"/>
                    </a:cubicBezTo>
                    <a:lnTo>
                      <a:pt x="6555" y="2285"/>
                    </a:lnTo>
                    <a:cubicBezTo>
                      <a:pt x="6813" y="2325"/>
                      <a:pt x="7050" y="2384"/>
                      <a:pt x="7288" y="2464"/>
                    </a:cubicBezTo>
                    <a:cubicBezTo>
                      <a:pt x="7288" y="2464"/>
                      <a:pt x="7050" y="1077"/>
                      <a:pt x="5387" y="384"/>
                    </a:cubicBezTo>
                    <a:cubicBezTo>
                      <a:pt x="5189" y="305"/>
                      <a:pt x="4971" y="226"/>
                      <a:pt x="4773" y="167"/>
                    </a:cubicBezTo>
                    <a:cubicBezTo>
                      <a:pt x="4437" y="87"/>
                      <a:pt x="4100" y="28"/>
                      <a:pt x="3763" y="8"/>
                    </a:cubicBezTo>
                    <a:lnTo>
                      <a:pt x="3427" y="8"/>
                    </a:lnTo>
                    <a:cubicBezTo>
                      <a:pt x="3358" y="3"/>
                      <a:pt x="3289" y="0"/>
                      <a:pt x="321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Google Shape;449;p38">
                <a:extLst>
                  <a:ext uri="{FF2B5EF4-FFF2-40B4-BE49-F238E27FC236}">
                    <a16:creationId xmlns:a16="http://schemas.microsoft.com/office/drawing/2014/main" id="{EFB15EC6-EEB8-D4D2-120D-2AE54F5487D7}"/>
                  </a:ext>
                </a:extLst>
              </p:cNvPr>
              <p:cNvSpPr/>
              <p:nvPr/>
            </p:nvSpPr>
            <p:spPr>
              <a:xfrm>
                <a:off x="1636425" y="3445125"/>
                <a:ext cx="4557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2" y="456"/>
                      <a:pt x="1367" y="1209"/>
                      <a:pt x="1584" y="2080"/>
                    </a:cubicBezTo>
                    <a:cubicBezTo>
                      <a:pt x="1604" y="2139"/>
                      <a:pt x="1624" y="2199"/>
                      <a:pt x="1644" y="2278"/>
                    </a:cubicBezTo>
                    <a:lnTo>
                      <a:pt x="1822" y="2238"/>
                    </a:lnTo>
                    <a:cubicBezTo>
                      <a:pt x="1822" y="2199"/>
                      <a:pt x="1802" y="2159"/>
                      <a:pt x="1782" y="2119"/>
                    </a:cubicBezTo>
                    <a:cubicBezTo>
                      <a:pt x="1624" y="1367"/>
                      <a:pt x="1208" y="694"/>
                      <a:pt x="614" y="218"/>
                    </a:cubicBezTo>
                    <a:cubicBezTo>
                      <a:pt x="416" y="139"/>
                      <a:pt x="198" y="60"/>
                      <a:pt x="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Google Shape;450;p38">
                <a:extLst>
                  <a:ext uri="{FF2B5EF4-FFF2-40B4-BE49-F238E27FC236}">
                    <a16:creationId xmlns:a16="http://schemas.microsoft.com/office/drawing/2014/main" id="{BB3C65C0-71E0-3B14-A396-6F5695304124}"/>
                  </a:ext>
                </a:extLst>
              </p:cNvPr>
              <p:cNvSpPr/>
              <p:nvPr/>
            </p:nvSpPr>
            <p:spPr>
              <a:xfrm>
                <a:off x="1602750" y="3440675"/>
                <a:ext cx="312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664" extrusionOk="0">
                    <a:moveTo>
                      <a:pt x="1" y="0"/>
                    </a:moveTo>
                    <a:cubicBezTo>
                      <a:pt x="813" y="555"/>
                      <a:pt x="1070" y="1644"/>
                      <a:pt x="1070" y="1664"/>
                    </a:cubicBezTo>
                    <a:lnTo>
                      <a:pt x="1248" y="1624"/>
                    </a:lnTo>
                    <a:cubicBezTo>
                      <a:pt x="1110" y="1010"/>
                      <a:pt x="793" y="456"/>
                      <a:pt x="337" y="20"/>
                    </a:cubicBezTo>
                    <a:lnTo>
                      <a:pt x="298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Google Shape;451;p38">
                <a:extLst>
                  <a:ext uri="{FF2B5EF4-FFF2-40B4-BE49-F238E27FC236}">
                    <a16:creationId xmlns:a16="http://schemas.microsoft.com/office/drawing/2014/main" id="{4F6E2AA0-8D87-1694-1165-E3EE0BDC6989}"/>
                  </a:ext>
                </a:extLst>
              </p:cNvPr>
              <p:cNvSpPr/>
              <p:nvPr/>
            </p:nvSpPr>
            <p:spPr>
              <a:xfrm>
                <a:off x="1578000" y="3442150"/>
                <a:ext cx="2132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081" extrusionOk="0">
                    <a:moveTo>
                      <a:pt x="199" y="1"/>
                    </a:moveTo>
                    <a:lnTo>
                      <a:pt x="20" y="40"/>
                    </a:lnTo>
                    <a:cubicBezTo>
                      <a:pt x="1" y="496"/>
                      <a:pt x="40" y="1466"/>
                      <a:pt x="713" y="2080"/>
                    </a:cubicBezTo>
                    <a:lnTo>
                      <a:pt x="852" y="1941"/>
                    </a:lnTo>
                    <a:cubicBezTo>
                      <a:pt x="218" y="1367"/>
                      <a:pt x="179" y="417"/>
                      <a:pt x="19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Google Shape;452;p38">
                <a:extLst>
                  <a:ext uri="{FF2B5EF4-FFF2-40B4-BE49-F238E27FC236}">
                    <a16:creationId xmlns:a16="http://schemas.microsoft.com/office/drawing/2014/main" id="{4E9344B2-5775-9F55-AAA2-73AD7D8E746E}"/>
                  </a:ext>
                </a:extLst>
              </p:cNvPr>
              <p:cNvSpPr/>
              <p:nvPr/>
            </p:nvSpPr>
            <p:spPr>
              <a:xfrm>
                <a:off x="1535925" y="3454525"/>
                <a:ext cx="138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902" extrusionOk="0">
                    <a:moveTo>
                      <a:pt x="555" y="1"/>
                    </a:moveTo>
                    <a:cubicBezTo>
                      <a:pt x="456" y="60"/>
                      <a:pt x="357" y="120"/>
                      <a:pt x="258" y="199"/>
                    </a:cubicBezTo>
                    <a:cubicBezTo>
                      <a:pt x="20" y="734"/>
                      <a:pt x="0" y="1347"/>
                      <a:pt x="159" y="1902"/>
                    </a:cubicBezTo>
                    <a:lnTo>
                      <a:pt x="337" y="1842"/>
                    </a:lnTo>
                    <a:cubicBezTo>
                      <a:pt x="99" y="1229"/>
                      <a:pt x="337" y="496"/>
                      <a:pt x="5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Google Shape;453;p38">
                <a:extLst>
                  <a:ext uri="{FF2B5EF4-FFF2-40B4-BE49-F238E27FC236}">
                    <a16:creationId xmlns:a16="http://schemas.microsoft.com/office/drawing/2014/main" id="{A9F9ED28-A7E0-6461-60C8-888EBF3F7E83}"/>
                  </a:ext>
                </a:extLst>
              </p:cNvPr>
              <p:cNvSpPr/>
              <p:nvPr/>
            </p:nvSpPr>
            <p:spPr>
              <a:xfrm>
                <a:off x="1512150" y="3477925"/>
                <a:ext cx="1941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353" extrusionOk="0">
                    <a:moveTo>
                      <a:pt x="4330" y="0"/>
                    </a:moveTo>
                    <a:cubicBezTo>
                      <a:pt x="2000" y="0"/>
                      <a:pt x="199" y="1104"/>
                      <a:pt x="199" y="1104"/>
                    </a:cubicBezTo>
                    <a:cubicBezTo>
                      <a:pt x="1" y="1501"/>
                      <a:pt x="40" y="1976"/>
                      <a:pt x="318" y="2352"/>
                    </a:cubicBezTo>
                    <a:cubicBezTo>
                      <a:pt x="1682" y="1628"/>
                      <a:pt x="3200" y="1257"/>
                      <a:pt x="4725" y="1257"/>
                    </a:cubicBezTo>
                    <a:cubicBezTo>
                      <a:pt x="5702" y="1257"/>
                      <a:pt x="6681" y="1409"/>
                      <a:pt x="7625" y="1718"/>
                    </a:cubicBezTo>
                    <a:cubicBezTo>
                      <a:pt x="7763" y="1421"/>
                      <a:pt x="7744" y="1065"/>
                      <a:pt x="7526" y="788"/>
                    </a:cubicBezTo>
                    <a:cubicBezTo>
                      <a:pt x="6430" y="204"/>
                      <a:pt x="5331" y="0"/>
                      <a:pt x="433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Google Shape;454;p38">
                <a:extLst>
                  <a:ext uri="{FF2B5EF4-FFF2-40B4-BE49-F238E27FC236}">
                    <a16:creationId xmlns:a16="http://schemas.microsoft.com/office/drawing/2014/main" id="{EA394ED4-CEE6-A351-6E30-813481112591}"/>
                  </a:ext>
                </a:extLst>
              </p:cNvPr>
              <p:cNvSpPr/>
              <p:nvPr/>
            </p:nvSpPr>
            <p:spPr>
              <a:xfrm>
                <a:off x="1526025" y="3629775"/>
                <a:ext cx="21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54" extrusionOk="0">
                    <a:moveTo>
                      <a:pt x="872" y="1"/>
                    </a:moveTo>
                    <a:lnTo>
                      <a:pt x="872" y="1"/>
                    </a:lnTo>
                    <a:cubicBezTo>
                      <a:pt x="634" y="159"/>
                      <a:pt x="357" y="258"/>
                      <a:pt x="60" y="278"/>
                    </a:cubicBezTo>
                    <a:lnTo>
                      <a:pt x="0" y="753"/>
                    </a:lnTo>
                    <a:cubicBezTo>
                      <a:pt x="456" y="635"/>
                      <a:pt x="852" y="21"/>
                      <a:pt x="872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Google Shape;455;p38">
                <a:extLst>
                  <a:ext uri="{FF2B5EF4-FFF2-40B4-BE49-F238E27FC236}">
                    <a16:creationId xmlns:a16="http://schemas.microsoft.com/office/drawing/2014/main" id="{37D0571F-EF86-16D4-F3BC-6D09B89A2AC4}"/>
                  </a:ext>
                </a:extLst>
              </p:cNvPr>
              <p:cNvSpPr/>
              <p:nvPr/>
            </p:nvSpPr>
            <p:spPr>
              <a:xfrm>
                <a:off x="1492525" y="3569800"/>
                <a:ext cx="523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86" extrusionOk="0">
                    <a:moveTo>
                      <a:pt x="1151" y="1"/>
                    </a:moveTo>
                    <a:cubicBezTo>
                      <a:pt x="983" y="1"/>
                      <a:pt x="800" y="73"/>
                      <a:pt x="608" y="261"/>
                    </a:cubicBezTo>
                    <a:cubicBezTo>
                      <a:pt x="0" y="869"/>
                      <a:pt x="457" y="2685"/>
                      <a:pt x="1424" y="2685"/>
                    </a:cubicBezTo>
                    <a:cubicBezTo>
                      <a:pt x="1529" y="2685"/>
                      <a:pt x="1640" y="2664"/>
                      <a:pt x="1756" y="2618"/>
                    </a:cubicBezTo>
                    <a:lnTo>
                      <a:pt x="2093" y="796"/>
                    </a:lnTo>
                    <a:cubicBezTo>
                      <a:pt x="2093" y="796"/>
                      <a:pt x="1707" y="1"/>
                      <a:pt x="1151" y="1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Google Shape;456;p38">
                <a:extLst>
                  <a:ext uri="{FF2B5EF4-FFF2-40B4-BE49-F238E27FC236}">
                    <a16:creationId xmlns:a16="http://schemas.microsoft.com/office/drawing/2014/main" id="{7EE03B83-9FF1-0058-F482-5F54E0B253A2}"/>
                  </a:ext>
                </a:extLst>
              </p:cNvPr>
              <p:cNvSpPr/>
              <p:nvPr/>
            </p:nvSpPr>
            <p:spPr>
              <a:xfrm>
                <a:off x="1515350" y="3617325"/>
                <a:ext cx="121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14" extrusionOk="0">
                    <a:moveTo>
                      <a:pt x="233" y="1"/>
                    </a:moveTo>
                    <a:cubicBezTo>
                      <a:pt x="130" y="1"/>
                      <a:pt x="49" y="76"/>
                      <a:pt x="31" y="182"/>
                    </a:cubicBezTo>
                    <a:cubicBezTo>
                      <a:pt x="1" y="304"/>
                      <a:pt x="110" y="413"/>
                      <a:pt x="234" y="413"/>
                    </a:cubicBezTo>
                    <a:cubicBezTo>
                      <a:pt x="272" y="413"/>
                      <a:pt x="311" y="403"/>
                      <a:pt x="348" y="380"/>
                    </a:cubicBezTo>
                    <a:cubicBezTo>
                      <a:pt x="487" y="281"/>
                      <a:pt x="447" y="43"/>
                      <a:pt x="269" y="4"/>
                    </a:cubicBezTo>
                    <a:cubicBezTo>
                      <a:pt x="257" y="2"/>
                      <a:pt x="245" y="1"/>
                      <a:pt x="233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Google Shape;457;p38">
                <a:extLst>
                  <a:ext uri="{FF2B5EF4-FFF2-40B4-BE49-F238E27FC236}">
                    <a16:creationId xmlns:a16="http://schemas.microsoft.com/office/drawing/2014/main" id="{1755E823-AB4C-AC55-4CB8-DF68FE8132D4}"/>
                  </a:ext>
                </a:extLst>
              </p:cNvPr>
              <p:cNvSpPr/>
              <p:nvPr/>
            </p:nvSpPr>
            <p:spPr>
              <a:xfrm>
                <a:off x="1514525" y="3584400"/>
                <a:ext cx="2440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658" extrusionOk="0">
                    <a:moveTo>
                      <a:pt x="138" y="1"/>
                    </a:moveTo>
                    <a:cubicBezTo>
                      <a:pt x="58" y="1"/>
                      <a:pt x="0" y="122"/>
                      <a:pt x="84" y="172"/>
                    </a:cubicBezTo>
                    <a:cubicBezTo>
                      <a:pt x="539" y="469"/>
                      <a:pt x="797" y="1004"/>
                      <a:pt x="757" y="1558"/>
                    </a:cubicBezTo>
                    <a:cubicBezTo>
                      <a:pt x="737" y="1598"/>
                      <a:pt x="777" y="1638"/>
                      <a:pt x="817" y="1657"/>
                    </a:cubicBezTo>
                    <a:cubicBezTo>
                      <a:pt x="876" y="1657"/>
                      <a:pt x="916" y="1618"/>
                      <a:pt x="916" y="1558"/>
                    </a:cubicBezTo>
                    <a:cubicBezTo>
                      <a:pt x="975" y="945"/>
                      <a:pt x="678" y="370"/>
                      <a:pt x="183" y="14"/>
                    </a:cubicBezTo>
                    <a:cubicBezTo>
                      <a:pt x="168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6" name="Google Shape;458;p38">
                <a:extLst>
                  <a:ext uri="{FF2B5EF4-FFF2-40B4-BE49-F238E27FC236}">
                    <a16:creationId xmlns:a16="http://schemas.microsoft.com/office/drawing/2014/main" id="{34FC5E21-0BB3-5BDA-F2F4-9ACAABA1CB51}"/>
                  </a:ext>
                </a:extLst>
              </p:cNvPr>
              <p:cNvSpPr/>
              <p:nvPr/>
            </p:nvSpPr>
            <p:spPr>
              <a:xfrm>
                <a:off x="1514125" y="3600875"/>
                <a:ext cx="205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06" extrusionOk="0">
                    <a:moveTo>
                      <a:pt x="527" y="1"/>
                    </a:moveTo>
                    <a:cubicBezTo>
                      <a:pt x="373" y="1"/>
                      <a:pt x="217" y="45"/>
                      <a:pt x="80" y="127"/>
                    </a:cubicBezTo>
                    <a:cubicBezTo>
                      <a:pt x="1" y="167"/>
                      <a:pt x="21" y="286"/>
                      <a:pt x="100" y="305"/>
                    </a:cubicBezTo>
                    <a:lnTo>
                      <a:pt x="100" y="286"/>
                    </a:lnTo>
                    <a:lnTo>
                      <a:pt x="159" y="286"/>
                    </a:lnTo>
                    <a:cubicBezTo>
                      <a:pt x="239" y="254"/>
                      <a:pt x="422" y="170"/>
                      <a:pt x="573" y="170"/>
                    </a:cubicBezTo>
                    <a:cubicBezTo>
                      <a:pt x="609" y="170"/>
                      <a:pt x="644" y="175"/>
                      <a:pt x="674" y="187"/>
                    </a:cubicBezTo>
                    <a:cubicBezTo>
                      <a:pt x="686" y="191"/>
                      <a:pt x="698" y="194"/>
                      <a:pt x="708" y="194"/>
                    </a:cubicBezTo>
                    <a:cubicBezTo>
                      <a:pt x="785" y="194"/>
                      <a:pt x="821" y="80"/>
                      <a:pt x="734" y="28"/>
                    </a:cubicBezTo>
                    <a:cubicBezTo>
                      <a:pt x="666" y="10"/>
                      <a:pt x="597" y="1"/>
                      <a:pt x="52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Google Shape;459;p38">
                <a:extLst>
                  <a:ext uri="{FF2B5EF4-FFF2-40B4-BE49-F238E27FC236}">
                    <a16:creationId xmlns:a16="http://schemas.microsoft.com/office/drawing/2014/main" id="{64CCB2E1-852E-E540-02D0-4B1014077460}"/>
                  </a:ext>
                </a:extLst>
              </p:cNvPr>
              <p:cNvSpPr/>
              <p:nvPr/>
            </p:nvSpPr>
            <p:spPr>
              <a:xfrm>
                <a:off x="1396925" y="3901575"/>
                <a:ext cx="3637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4551" h="2550" extrusionOk="0">
                    <a:moveTo>
                      <a:pt x="14551" y="0"/>
                    </a:moveTo>
                    <a:lnTo>
                      <a:pt x="14551" y="0"/>
                    </a:lnTo>
                    <a:cubicBezTo>
                      <a:pt x="13152" y="327"/>
                      <a:pt x="7558" y="1537"/>
                      <a:pt x="2180" y="1537"/>
                    </a:cubicBezTo>
                    <a:cubicBezTo>
                      <a:pt x="1693" y="1537"/>
                      <a:pt x="1208" y="1527"/>
                      <a:pt x="728" y="1505"/>
                    </a:cubicBezTo>
                    <a:cubicBezTo>
                      <a:pt x="704" y="1503"/>
                      <a:pt x="680" y="1501"/>
                      <a:pt x="657" y="1501"/>
                    </a:cubicBezTo>
                    <a:cubicBezTo>
                      <a:pt x="20" y="1501"/>
                      <a:pt x="1" y="2516"/>
                      <a:pt x="670" y="2516"/>
                    </a:cubicBezTo>
                    <a:cubicBezTo>
                      <a:pt x="676" y="2516"/>
                      <a:pt x="683" y="2516"/>
                      <a:pt x="689" y="2515"/>
                    </a:cubicBezTo>
                    <a:cubicBezTo>
                      <a:pt x="1199" y="2539"/>
                      <a:pt x="1714" y="2550"/>
                      <a:pt x="2231" y="2550"/>
                    </a:cubicBezTo>
                    <a:cubicBezTo>
                      <a:pt x="7335" y="2550"/>
                      <a:pt x="12598" y="1483"/>
                      <a:pt x="14432" y="1070"/>
                    </a:cubicBezTo>
                    <a:cubicBezTo>
                      <a:pt x="14471" y="694"/>
                      <a:pt x="14511" y="337"/>
                      <a:pt x="14551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Google Shape;460;p38">
                <a:extLst>
                  <a:ext uri="{FF2B5EF4-FFF2-40B4-BE49-F238E27FC236}">
                    <a16:creationId xmlns:a16="http://schemas.microsoft.com/office/drawing/2014/main" id="{25E970A2-4F22-877D-8D12-26BEDD0C8C19}"/>
                  </a:ext>
                </a:extLst>
              </p:cNvPr>
              <p:cNvSpPr/>
              <p:nvPr/>
            </p:nvSpPr>
            <p:spPr>
              <a:xfrm>
                <a:off x="1401275" y="3961475"/>
                <a:ext cx="3534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2469" extrusionOk="0">
                    <a:moveTo>
                      <a:pt x="14139" y="1"/>
                    </a:moveTo>
                    <a:cubicBezTo>
                      <a:pt x="12313" y="398"/>
                      <a:pt x="7102" y="1457"/>
                      <a:pt x="2094" y="1457"/>
                    </a:cubicBezTo>
                    <a:cubicBezTo>
                      <a:pt x="1618" y="1457"/>
                      <a:pt x="1143" y="1447"/>
                      <a:pt x="673" y="1426"/>
                    </a:cubicBezTo>
                    <a:cubicBezTo>
                      <a:pt x="40" y="1426"/>
                      <a:pt x="0" y="2377"/>
                      <a:pt x="634" y="2436"/>
                    </a:cubicBezTo>
                    <a:cubicBezTo>
                      <a:pt x="1125" y="2458"/>
                      <a:pt x="1622" y="2469"/>
                      <a:pt x="2121" y="2469"/>
                    </a:cubicBezTo>
                    <a:cubicBezTo>
                      <a:pt x="6964" y="2469"/>
                      <a:pt x="11977" y="1499"/>
                      <a:pt x="14060" y="1050"/>
                    </a:cubicBezTo>
                    <a:cubicBezTo>
                      <a:pt x="14080" y="694"/>
                      <a:pt x="14119" y="337"/>
                      <a:pt x="1413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Google Shape;461;p38">
                <a:extLst>
                  <a:ext uri="{FF2B5EF4-FFF2-40B4-BE49-F238E27FC236}">
                    <a16:creationId xmlns:a16="http://schemas.microsoft.com/office/drawing/2014/main" id="{F75E1983-064E-4EBF-6CA4-5D26EC650554}"/>
                  </a:ext>
                </a:extLst>
              </p:cNvPr>
              <p:cNvSpPr/>
              <p:nvPr/>
            </p:nvSpPr>
            <p:spPr>
              <a:xfrm>
                <a:off x="1402250" y="4016925"/>
                <a:ext cx="348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3942" h="2426" extrusionOk="0">
                    <a:moveTo>
                      <a:pt x="13942" y="0"/>
                    </a:moveTo>
                    <a:lnTo>
                      <a:pt x="13942" y="0"/>
                    </a:lnTo>
                    <a:cubicBezTo>
                      <a:pt x="11967" y="431"/>
                      <a:pt x="6981" y="1399"/>
                      <a:pt x="2171" y="1399"/>
                    </a:cubicBezTo>
                    <a:cubicBezTo>
                      <a:pt x="1676" y="1399"/>
                      <a:pt x="1182" y="1389"/>
                      <a:pt x="694" y="1367"/>
                    </a:cubicBezTo>
                    <a:cubicBezTo>
                      <a:pt x="40" y="1387"/>
                      <a:pt x="1" y="2337"/>
                      <a:pt x="654" y="2397"/>
                    </a:cubicBezTo>
                    <a:cubicBezTo>
                      <a:pt x="1126" y="2417"/>
                      <a:pt x="1602" y="2426"/>
                      <a:pt x="2080" y="2426"/>
                    </a:cubicBezTo>
                    <a:cubicBezTo>
                      <a:pt x="6797" y="2426"/>
                      <a:pt x="11670" y="1518"/>
                      <a:pt x="13882" y="1050"/>
                    </a:cubicBezTo>
                    <a:cubicBezTo>
                      <a:pt x="13902" y="733"/>
                      <a:pt x="13922" y="377"/>
                      <a:pt x="1394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0" name="Google Shape;462;p38">
                <a:extLst>
                  <a:ext uri="{FF2B5EF4-FFF2-40B4-BE49-F238E27FC236}">
                    <a16:creationId xmlns:a16="http://schemas.microsoft.com/office/drawing/2014/main" id="{F5F1F9B7-C18A-A9AD-A040-348BB98D8ECC}"/>
                  </a:ext>
                </a:extLst>
              </p:cNvPr>
              <p:cNvSpPr/>
              <p:nvPr/>
            </p:nvSpPr>
            <p:spPr>
              <a:xfrm>
                <a:off x="1743350" y="3801175"/>
                <a:ext cx="277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720" extrusionOk="0">
                    <a:moveTo>
                      <a:pt x="129" y="0"/>
                    </a:moveTo>
                    <a:cubicBezTo>
                      <a:pt x="113" y="0"/>
                      <a:pt x="96" y="5"/>
                      <a:pt x="80" y="16"/>
                    </a:cubicBezTo>
                    <a:cubicBezTo>
                      <a:pt x="20" y="36"/>
                      <a:pt x="1" y="96"/>
                      <a:pt x="20" y="155"/>
                    </a:cubicBezTo>
                    <a:cubicBezTo>
                      <a:pt x="872" y="2294"/>
                      <a:pt x="238" y="7522"/>
                      <a:pt x="238" y="7581"/>
                    </a:cubicBezTo>
                    <a:cubicBezTo>
                      <a:pt x="218" y="7640"/>
                      <a:pt x="278" y="7700"/>
                      <a:pt x="337" y="7720"/>
                    </a:cubicBezTo>
                    <a:cubicBezTo>
                      <a:pt x="357" y="7720"/>
                      <a:pt x="377" y="7700"/>
                      <a:pt x="416" y="7700"/>
                    </a:cubicBezTo>
                    <a:cubicBezTo>
                      <a:pt x="436" y="7680"/>
                      <a:pt x="476" y="7640"/>
                      <a:pt x="476" y="7601"/>
                    </a:cubicBezTo>
                    <a:cubicBezTo>
                      <a:pt x="496" y="7383"/>
                      <a:pt x="1109" y="2254"/>
                      <a:pt x="218" y="76"/>
                    </a:cubicBezTo>
                    <a:cubicBezTo>
                      <a:pt x="204" y="33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1" name="Google Shape;463;p38">
                <a:extLst>
                  <a:ext uri="{FF2B5EF4-FFF2-40B4-BE49-F238E27FC236}">
                    <a16:creationId xmlns:a16="http://schemas.microsoft.com/office/drawing/2014/main" id="{EF5568A7-7CE1-3FCB-D2F5-260C96D124B5}"/>
                  </a:ext>
                </a:extLst>
              </p:cNvPr>
              <p:cNvSpPr/>
              <p:nvPr/>
            </p:nvSpPr>
            <p:spPr>
              <a:xfrm>
                <a:off x="1355350" y="3887775"/>
                <a:ext cx="67225" cy="51892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0757" extrusionOk="0">
                    <a:moveTo>
                      <a:pt x="163" y="1"/>
                    </a:moveTo>
                    <a:cubicBezTo>
                      <a:pt x="82" y="1"/>
                      <a:pt x="0" y="71"/>
                      <a:pt x="35" y="176"/>
                    </a:cubicBezTo>
                    <a:cubicBezTo>
                      <a:pt x="35" y="236"/>
                      <a:pt x="1382" y="6176"/>
                      <a:pt x="1203" y="10414"/>
                    </a:cubicBezTo>
                    <a:cubicBezTo>
                      <a:pt x="1045" y="14157"/>
                      <a:pt x="1441" y="17523"/>
                      <a:pt x="2411" y="20652"/>
                    </a:cubicBezTo>
                    <a:cubicBezTo>
                      <a:pt x="2428" y="20718"/>
                      <a:pt x="2485" y="20756"/>
                      <a:pt x="2538" y="20756"/>
                    </a:cubicBezTo>
                    <a:cubicBezTo>
                      <a:pt x="2549" y="20756"/>
                      <a:pt x="2560" y="20754"/>
                      <a:pt x="2570" y="20751"/>
                    </a:cubicBezTo>
                    <a:cubicBezTo>
                      <a:pt x="2649" y="20731"/>
                      <a:pt x="2689" y="20652"/>
                      <a:pt x="2669" y="20573"/>
                    </a:cubicBezTo>
                    <a:cubicBezTo>
                      <a:pt x="1718" y="17464"/>
                      <a:pt x="1322" y="14137"/>
                      <a:pt x="1481" y="10434"/>
                    </a:cubicBezTo>
                    <a:cubicBezTo>
                      <a:pt x="1659" y="6157"/>
                      <a:pt x="312" y="176"/>
                      <a:pt x="292" y="117"/>
                    </a:cubicBezTo>
                    <a:cubicBezTo>
                      <a:pt x="276" y="35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2" name="Google Shape;464;p38">
                <a:extLst>
                  <a:ext uri="{FF2B5EF4-FFF2-40B4-BE49-F238E27FC236}">
                    <a16:creationId xmlns:a16="http://schemas.microsoft.com/office/drawing/2014/main" id="{55D64854-E8FF-3B6C-7636-506DAC3CCE9B}"/>
                  </a:ext>
                </a:extLst>
              </p:cNvPr>
              <p:cNvSpPr/>
              <p:nvPr/>
            </p:nvSpPr>
            <p:spPr>
              <a:xfrm>
                <a:off x="1465125" y="4090775"/>
                <a:ext cx="24210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5676" extrusionOk="0">
                    <a:moveTo>
                      <a:pt x="9517" y="1"/>
                    </a:moveTo>
                    <a:cubicBezTo>
                      <a:pt x="9473" y="1"/>
                      <a:pt x="9430" y="22"/>
                      <a:pt x="9407" y="56"/>
                    </a:cubicBezTo>
                    <a:cubicBezTo>
                      <a:pt x="8575" y="1106"/>
                      <a:pt x="7625" y="2076"/>
                      <a:pt x="6595" y="2928"/>
                    </a:cubicBezTo>
                    <a:cubicBezTo>
                      <a:pt x="5162" y="4088"/>
                      <a:pt x="3049" y="5398"/>
                      <a:pt x="803" y="5398"/>
                    </a:cubicBezTo>
                    <a:cubicBezTo>
                      <a:pt x="596" y="5398"/>
                      <a:pt x="388" y="5387"/>
                      <a:pt x="179" y="5363"/>
                    </a:cubicBezTo>
                    <a:cubicBezTo>
                      <a:pt x="168" y="5361"/>
                      <a:pt x="158" y="5360"/>
                      <a:pt x="148" y="5360"/>
                    </a:cubicBezTo>
                    <a:cubicBezTo>
                      <a:pt x="80" y="5360"/>
                      <a:pt x="20" y="5414"/>
                      <a:pt x="20" y="5482"/>
                    </a:cubicBezTo>
                    <a:cubicBezTo>
                      <a:pt x="1" y="5562"/>
                      <a:pt x="60" y="5641"/>
                      <a:pt x="139" y="5641"/>
                    </a:cubicBezTo>
                    <a:cubicBezTo>
                      <a:pt x="365" y="5664"/>
                      <a:pt x="588" y="5675"/>
                      <a:pt x="811" y="5675"/>
                    </a:cubicBezTo>
                    <a:cubicBezTo>
                      <a:pt x="1351" y="5675"/>
                      <a:pt x="1884" y="5609"/>
                      <a:pt x="2416" y="5482"/>
                    </a:cubicBezTo>
                    <a:cubicBezTo>
                      <a:pt x="3822" y="5126"/>
                      <a:pt x="5288" y="4354"/>
                      <a:pt x="6773" y="3146"/>
                    </a:cubicBezTo>
                    <a:cubicBezTo>
                      <a:pt x="7823" y="2274"/>
                      <a:pt x="8793" y="1304"/>
                      <a:pt x="9644" y="235"/>
                    </a:cubicBezTo>
                    <a:cubicBezTo>
                      <a:pt x="9684" y="175"/>
                      <a:pt x="9664" y="76"/>
                      <a:pt x="9605" y="37"/>
                    </a:cubicBezTo>
                    <a:cubicBezTo>
                      <a:pt x="9580" y="12"/>
                      <a:pt x="9548" y="1"/>
                      <a:pt x="9517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3" name="Google Shape;465;p38">
                <a:extLst>
                  <a:ext uri="{FF2B5EF4-FFF2-40B4-BE49-F238E27FC236}">
                    <a16:creationId xmlns:a16="http://schemas.microsoft.com/office/drawing/2014/main" id="{9590406C-DCD8-3032-5C10-0F6DEC87079B}"/>
                  </a:ext>
                </a:extLst>
              </p:cNvPr>
              <p:cNvSpPr/>
              <p:nvPr/>
            </p:nvSpPr>
            <p:spPr>
              <a:xfrm>
                <a:off x="1516625" y="4200575"/>
                <a:ext cx="154975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3626" extrusionOk="0">
                    <a:moveTo>
                      <a:pt x="6026" y="0"/>
                    </a:moveTo>
                    <a:cubicBezTo>
                      <a:pt x="5977" y="0"/>
                      <a:pt x="5927" y="22"/>
                      <a:pt x="5901" y="61"/>
                    </a:cubicBezTo>
                    <a:cubicBezTo>
                      <a:pt x="4495" y="1843"/>
                      <a:pt x="2436" y="3031"/>
                      <a:pt x="178" y="3328"/>
                    </a:cubicBezTo>
                    <a:cubicBezTo>
                      <a:pt x="0" y="3368"/>
                      <a:pt x="40" y="3625"/>
                      <a:pt x="218" y="3625"/>
                    </a:cubicBezTo>
                    <a:cubicBezTo>
                      <a:pt x="554" y="3566"/>
                      <a:pt x="891" y="3506"/>
                      <a:pt x="1228" y="3427"/>
                    </a:cubicBezTo>
                    <a:cubicBezTo>
                      <a:pt x="2475" y="3110"/>
                      <a:pt x="3624" y="2536"/>
                      <a:pt x="4634" y="1744"/>
                    </a:cubicBezTo>
                    <a:cubicBezTo>
                      <a:pt x="5188" y="1308"/>
                      <a:pt x="5703" y="813"/>
                      <a:pt x="6139" y="239"/>
                    </a:cubicBezTo>
                    <a:cubicBezTo>
                      <a:pt x="6198" y="160"/>
                      <a:pt x="6178" y="80"/>
                      <a:pt x="6099" y="21"/>
                    </a:cubicBezTo>
                    <a:cubicBezTo>
                      <a:pt x="6078" y="7"/>
                      <a:pt x="6052" y="0"/>
                      <a:pt x="6026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4" name="Google Shape;466;p38">
                <a:extLst>
                  <a:ext uri="{FF2B5EF4-FFF2-40B4-BE49-F238E27FC236}">
                    <a16:creationId xmlns:a16="http://schemas.microsoft.com/office/drawing/2014/main" id="{9068E9D4-02CF-169C-1CB8-416D66C603FE}"/>
                  </a:ext>
                </a:extLst>
              </p:cNvPr>
              <p:cNvSpPr/>
              <p:nvPr/>
            </p:nvSpPr>
            <p:spPr>
              <a:xfrm>
                <a:off x="1516475" y="3801025"/>
                <a:ext cx="1290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744" extrusionOk="0">
                    <a:moveTo>
                      <a:pt x="4953" y="0"/>
                    </a:moveTo>
                    <a:cubicBezTo>
                      <a:pt x="4912" y="0"/>
                      <a:pt x="4871" y="18"/>
                      <a:pt x="4838" y="62"/>
                    </a:cubicBezTo>
                    <a:cubicBezTo>
                      <a:pt x="4818" y="82"/>
                      <a:pt x="3907" y="1290"/>
                      <a:pt x="2580" y="1448"/>
                    </a:cubicBezTo>
                    <a:cubicBezTo>
                      <a:pt x="2494" y="1457"/>
                      <a:pt x="2408" y="1461"/>
                      <a:pt x="2323" y="1461"/>
                    </a:cubicBezTo>
                    <a:cubicBezTo>
                      <a:pt x="1641" y="1461"/>
                      <a:pt x="974" y="1182"/>
                      <a:pt x="323" y="636"/>
                    </a:cubicBezTo>
                    <a:cubicBezTo>
                      <a:pt x="289" y="607"/>
                      <a:pt x="253" y="594"/>
                      <a:pt x="219" y="594"/>
                    </a:cubicBezTo>
                    <a:cubicBezTo>
                      <a:pt x="96" y="594"/>
                      <a:pt x="0" y="761"/>
                      <a:pt x="125" y="854"/>
                    </a:cubicBezTo>
                    <a:cubicBezTo>
                      <a:pt x="835" y="1443"/>
                      <a:pt x="1560" y="1744"/>
                      <a:pt x="2287" y="1744"/>
                    </a:cubicBezTo>
                    <a:cubicBezTo>
                      <a:pt x="2392" y="1744"/>
                      <a:pt x="2496" y="1738"/>
                      <a:pt x="2600" y="1725"/>
                    </a:cubicBezTo>
                    <a:cubicBezTo>
                      <a:pt x="2719" y="1725"/>
                      <a:pt x="2858" y="1686"/>
                      <a:pt x="2976" y="1666"/>
                    </a:cubicBezTo>
                    <a:cubicBezTo>
                      <a:pt x="3808" y="1428"/>
                      <a:pt x="4541" y="913"/>
                      <a:pt x="5075" y="240"/>
                    </a:cubicBezTo>
                    <a:cubicBezTo>
                      <a:pt x="5162" y="125"/>
                      <a:pt x="5060" y="0"/>
                      <a:pt x="4953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5" name="Google Shape;467;p38">
                <a:extLst>
                  <a:ext uri="{FF2B5EF4-FFF2-40B4-BE49-F238E27FC236}">
                    <a16:creationId xmlns:a16="http://schemas.microsoft.com/office/drawing/2014/main" id="{15DA7C15-35EF-699F-FEBE-DC29607BECE6}"/>
                  </a:ext>
                </a:extLst>
              </p:cNvPr>
              <p:cNvSpPr/>
              <p:nvPr/>
            </p:nvSpPr>
            <p:spPr>
              <a:xfrm>
                <a:off x="1500775" y="3720175"/>
                <a:ext cx="152500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3792" extrusionOk="0">
                    <a:moveTo>
                      <a:pt x="150" y="1"/>
                    </a:moveTo>
                    <a:cubicBezTo>
                      <a:pt x="123" y="1"/>
                      <a:pt x="97" y="11"/>
                      <a:pt x="80" y="29"/>
                    </a:cubicBezTo>
                    <a:cubicBezTo>
                      <a:pt x="20" y="68"/>
                      <a:pt x="0" y="147"/>
                      <a:pt x="40" y="187"/>
                    </a:cubicBezTo>
                    <a:cubicBezTo>
                      <a:pt x="139" y="326"/>
                      <a:pt x="2594" y="3771"/>
                      <a:pt x="4337" y="3791"/>
                    </a:cubicBezTo>
                    <a:lnTo>
                      <a:pt x="4476" y="3791"/>
                    </a:lnTo>
                    <a:cubicBezTo>
                      <a:pt x="4892" y="3771"/>
                      <a:pt x="5268" y="3534"/>
                      <a:pt x="5486" y="3177"/>
                    </a:cubicBezTo>
                    <a:cubicBezTo>
                      <a:pt x="6099" y="2167"/>
                      <a:pt x="5387" y="286"/>
                      <a:pt x="5347" y="207"/>
                    </a:cubicBezTo>
                    <a:cubicBezTo>
                      <a:pt x="5331" y="158"/>
                      <a:pt x="5274" y="122"/>
                      <a:pt x="5222" y="122"/>
                    </a:cubicBezTo>
                    <a:cubicBezTo>
                      <a:pt x="5210" y="122"/>
                      <a:pt x="5199" y="124"/>
                      <a:pt x="5189" y="128"/>
                    </a:cubicBezTo>
                    <a:cubicBezTo>
                      <a:pt x="5129" y="147"/>
                      <a:pt x="5090" y="227"/>
                      <a:pt x="5129" y="286"/>
                    </a:cubicBezTo>
                    <a:cubicBezTo>
                      <a:pt x="5129" y="306"/>
                      <a:pt x="5822" y="2147"/>
                      <a:pt x="5268" y="3058"/>
                    </a:cubicBezTo>
                    <a:cubicBezTo>
                      <a:pt x="5090" y="3355"/>
                      <a:pt x="4793" y="3534"/>
                      <a:pt x="4456" y="3553"/>
                    </a:cubicBezTo>
                    <a:cubicBezTo>
                      <a:pt x="4414" y="3559"/>
                      <a:pt x="4371" y="3561"/>
                      <a:pt x="4327" y="3561"/>
                    </a:cubicBezTo>
                    <a:cubicBezTo>
                      <a:pt x="2717" y="3561"/>
                      <a:pt x="257" y="87"/>
                      <a:pt x="238" y="48"/>
                    </a:cubicBezTo>
                    <a:cubicBezTo>
                      <a:pt x="216" y="16"/>
                      <a:pt x="182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6" name="Google Shape;468;p38">
                <a:extLst>
                  <a:ext uri="{FF2B5EF4-FFF2-40B4-BE49-F238E27FC236}">
                    <a16:creationId xmlns:a16="http://schemas.microsoft.com/office/drawing/2014/main" id="{5BAF30E7-C23B-CA6B-1836-D0B8B03EDD14}"/>
                  </a:ext>
                </a:extLst>
              </p:cNvPr>
              <p:cNvSpPr/>
              <p:nvPr/>
            </p:nvSpPr>
            <p:spPr>
              <a:xfrm>
                <a:off x="1255225" y="4267900"/>
                <a:ext cx="536675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2066" extrusionOk="0">
                    <a:moveTo>
                      <a:pt x="691" y="0"/>
                    </a:moveTo>
                    <a:cubicBezTo>
                      <a:pt x="372" y="0"/>
                      <a:pt x="96" y="213"/>
                      <a:pt x="20" y="516"/>
                    </a:cubicBezTo>
                    <a:cubicBezTo>
                      <a:pt x="0" y="536"/>
                      <a:pt x="0" y="556"/>
                      <a:pt x="0" y="595"/>
                    </a:cubicBezTo>
                    <a:lnTo>
                      <a:pt x="0" y="11487"/>
                    </a:lnTo>
                    <a:cubicBezTo>
                      <a:pt x="56" y="11819"/>
                      <a:pt x="335" y="12065"/>
                      <a:pt x="661" y="12065"/>
                    </a:cubicBezTo>
                    <a:cubicBezTo>
                      <a:pt x="685" y="12065"/>
                      <a:pt x="709" y="12064"/>
                      <a:pt x="733" y="12061"/>
                    </a:cubicBezTo>
                    <a:lnTo>
                      <a:pt x="20733" y="12061"/>
                    </a:lnTo>
                    <a:cubicBezTo>
                      <a:pt x="20759" y="12064"/>
                      <a:pt x="20785" y="12065"/>
                      <a:pt x="20810" y="12065"/>
                    </a:cubicBezTo>
                    <a:cubicBezTo>
                      <a:pt x="21152" y="12065"/>
                      <a:pt x="21429" y="11819"/>
                      <a:pt x="21466" y="11487"/>
                    </a:cubicBezTo>
                    <a:lnTo>
                      <a:pt x="21466" y="595"/>
                    </a:lnTo>
                    <a:cubicBezTo>
                      <a:pt x="21466" y="457"/>
                      <a:pt x="21407" y="318"/>
                      <a:pt x="21308" y="219"/>
                    </a:cubicBezTo>
                    <a:cubicBezTo>
                      <a:pt x="21149" y="81"/>
                      <a:pt x="20951" y="1"/>
                      <a:pt x="20733" y="1"/>
                    </a:cubicBezTo>
                    <a:lnTo>
                      <a:pt x="733" y="1"/>
                    </a:lnTo>
                    <a:cubicBezTo>
                      <a:pt x="719" y="0"/>
                      <a:pt x="705" y="0"/>
                      <a:pt x="69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7" name="Google Shape;469;p38">
                <a:extLst>
                  <a:ext uri="{FF2B5EF4-FFF2-40B4-BE49-F238E27FC236}">
                    <a16:creationId xmlns:a16="http://schemas.microsoft.com/office/drawing/2014/main" id="{5CABDCB9-48BF-6661-1240-EEDEF5876093}"/>
                  </a:ext>
                </a:extLst>
              </p:cNvPr>
              <p:cNvSpPr/>
              <p:nvPr/>
            </p:nvSpPr>
            <p:spPr>
              <a:xfrm>
                <a:off x="1217550" y="4263400"/>
                <a:ext cx="625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25015" h="1075" extrusionOk="0">
                    <a:moveTo>
                      <a:pt x="700" y="1"/>
                    </a:moveTo>
                    <a:cubicBezTo>
                      <a:pt x="1" y="1"/>
                      <a:pt x="1" y="1075"/>
                      <a:pt x="700" y="1075"/>
                    </a:cubicBezTo>
                    <a:cubicBezTo>
                      <a:pt x="718" y="1075"/>
                      <a:pt x="736" y="1074"/>
                      <a:pt x="755" y="1072"/>
                    </a:cubicBezTo>
                    <a:lnTo>
                      <a:pt x="24280" y="1072"/>
                    </a:lnTo>
                    <a:cubicBezTo>
                      <a:pt x="24299" y="1074"/>
                      <a:pt x="24316" y="1075"/>
                      <a:pt x="24334" y="1075"/>
                    </a:cubicBezTo>
                    <a:cubicBezTo>
                      <a:pt x="25015" y="1075"/>
                      <a:pt x="25015" y="1"/>
                      <a:pt x="24334" y="1"/>
                    </a:cubicBezTo>
                    <a:cubicBezTo>
                      <a:pt x="24316" y="1"/>
                      <a:pt x="24299" y="2"/>
                      <a:pt x="24280" y="3"/>
                    </a:cubicBezTo>
                    <a:lnTo>
                      <a:pt x="755" y="3"/>
                    </a:lnTo>
                    <a:cubicBezTo>
                      <a:pt x="736" y="2"/>
                      <a:pt x="718" y="1"/>
                      <a:pt x="700" y="1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8" name="Google Shape;470;p38">
                <a:extLst>
                  <a:ext uri="{FF2B5EF4-FFF2-40B4-BE49-F238E27FC236}">
                    <a16:creationId xmlns:a16="http://schemas.microsoft.com/office/drawing/2014/main" id="{BD821561-BED5-2784-A57C-9174DFF3F59D}"/>
                  </a:ext>
                </a:extLst>
              </p:cNvPr>
              <p:cNvSpPr/>
              <p:nvPr/>
            </p:nvSpPr>
            <p:spPr>
              <a:xfrm>
                <a:off x="1182750" y="4550050"/>
                <a:ext cx="892325" cy="682275"/>
              </a:xfrm>
              <a:custGeom>
                <a:avLst/>
                <a:gdLst/>
                <a:ahLst/>
                <a:cxnLst/>
                <a:rect l="l" t="t" r="r" b="b"/>
                <a:pathLst>
                  <a:path w="35693" h="27291" extrusionOk="0">
                    <a:moveTo>
                      <a:pt x="705" y="1"/>
                    </a:moveTo>
                    <a:cubicBezTo>
                      <a:pt x="1" y="1"/>
                      <a:pt x="7" y="1093"/>
                      <a:pt x="723" y="1093"/>
                    </a:cubicBezTo>
                    <a:cubicBezTo>
                      <a:pt x="736" y="1093"/>
                      <a:pt x="748" y="1093"/>
                      <a:pt x="761" y="1092"/>
                    </a:cubicBezTo>
                    <a:lnTo>
                      <a:pt x="28979" y="1092"/>
                    </a:lnTo>
                    <a:lnTo>
                      <a:pt x="34623" y="23568"/>
                    </a:lnTo>
                    <a:lnTo>
                      <a:pt x="34623" y="26716"/>
                    </a:lnTo>
                    <a:cubicBezTo>
                      <a:pt x="34603" y="27033"/>
                      <a:pt x="34861" y="27291"/>
                      <a:pt x="35158" y="27291"/>
                    </a:cubicBezTo>
                    <a:cubicBezTo>
                      <a:pt x="35455" y="27291"/>
                      <a:pt x="35692" y="27033"/>
                      <a:pt x="35692" y="26736"/>
                    </a:cubicBezTo>
                    <a:lnTo>
                      <a:pt x="35692" y="23528"/>
                    </a:lnTo>
                    <a:cubicBezTo>
                      <a:pt x="35692" y="23469"/>
                      <a:pt x="35692" y="23429"/>
                      <a:pt x="35692" y="23389"/>
                    </a:cubicBezTo>
                    <a:lnTo>
                      <a:pt x="29910" y="419"/>
                    </a:lnTo>
                    <a:cubicBezTo>
                      <a:pt x="29850" y="161"/>
                      <a:pt x="29633" y="3"/>
                      <a:pt x="29395" y="3"/>
                    </a:cubicBezTo>
                    <a:lnTo>
                      <a:pt x="761" y="3"/>
                    </a:lnTo>
                    <a:cubicBezTo>
                      <a:pt x="742" y="1"/>
                      <a:pt x="723" y="1"/>
                      <a:pt x="70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9" name="Google Shape;471;p38">
                <a:extLst>
                  <a:ext uri="{FF2B5EF4-FFF2-40B4-BE49-F238E27FC236}">
                    <a16:creationId xmlns:a16="http://schemas.microsoft.com/office/drawing/2014/main" id="{0B61AA67-6BE8-8A45-CDC2-AB7EAB58E0DA}"/>
                  </a:ext>
                </a:extLst>
              </p:cNvPr>
              <p:cNvSpPr/>
              <p:nvPr/>
            </p:nvSpPr>
            <p:spPr>
              <a:xfrm>
                <a:off x="1999800" y="5155850"/>
                <a:ext cx="124275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612" extrusionOk="0">
                    <a:moveTo>
                      <a:pt x="2481" y="0"/>
                    </a:moveTo>
                    <a:cubicBezTo>
                      <a:pt x="2361" y="0"/>
                      <a:pt x="2240" y="10"/>
                      <a:pt x="2119" y="29"/>
                    </a:cubicBezTo>
                    <a:cubicBezTo>
                      <a:pt x="852" y="227"/>
                      <a:pt x="0" y="1415"/>
                      <a:pt x="218" y="2682"/>
                    </a:cubicBezTo>
                    <a:cubicBezTo>
                      <a:pt x="397" y="3809"/>
                      <a:pt x="1382" y="4612"/>
                      <a:pt x="2490" y="4612"/>
                    </a:cubicBezTo>
                    <a:cubicBezTo>
                      <a:pt x="2610" y="4612"/>
                      <a:pt x="2730" y="4603"/>
                      <a:pt x="2852" y="4583"/>
                    </a:cubicBezTo>
                    <a:cubicBezTo>
                      <a:pt x="4119" y="4366"/>
                      <a:pt x="4971" y="3197"/>
                      <a:pt x="4753" y="1930"/>
                    </a:cubicBezTo>
                    <a:cubicBezTo>
                      <a:pt x="4574" y="804"/>
                      <a:pt x="3588" y="0"/>
                      <a:pt x="2481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0" name="Google Shape;472;p38">
                <a:extLst>
                  <a:ext uri="{FF2B5EF4-FFF2-40B4-BE49-F238E27FC236}">
                    <a16:creationId xmlns:a16="http://schemas.microsoft.com/office/drawing/2014/main" id="{2921EFC7-C14F-70A0-936B-57C32068D53E}"/>
                  </a:ext>
                </a:extLst>
              </p:cNvPr>
              <p:cNvSpPr/>
              <p:nvPr/>
            </p:nvSpPr>
            <p:spPr>
              <a:xfrm>
                <a:off x="2035450" y="5187250"/>
                <a:ext cx="614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06" extrusionOk="0">
                    <a:moveTo>
                      <a:pt x="1050" y="1"/>
                    </a:moveTo>
                    <a:cubicBezTo>
                      <a:pt x="475" y="1"/>
                      <a:pt x="0" y="476"/>
                      <a:pt x="0" y="1050"/>
                    </a:cubicBezTo>
                    <a:cubicBezTo>
                      <a:pt x="0" y="1683"/>
                      <a:pt x="522" y="2105"/>
                      <a:pt x="1068" y="2105"/>
                    </a:cubicBezTo>
                    <a:cubicBezTo>
                      <a:pt x="1324" y="2105"/>
                      <a:pt x="1587" y="2012"/>
                      <a:pt x="1802" y="1803"/>
                    </a:cubicBezTo>
                    <a:cubicBezTo>
                      <a:pt x="2456" y="1129"/>
                      <a:pt x="1980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1" name="Google Shape;473;p38">
                <a:extLst>
                  <a:ext uri="{FF2B5EF4-FFF2-40B4-BE49-F238E27FC236}">
                    <a16:creationId xmlns:a16="http://schemas.microsoft.com/office/drawing/2014/main" id="{7DF37051-3186-021A-BD31-04DE556CB590}"/>
                  </a:ext>
                </a:extLst>
              </p:cNvPr>
              <p:cNvSpPr/>
              <p:nvPr/>
            </p:nvSpPr>
            <p:spPr>
              <a:xfrm>
                <a:off x="1128975" y="4570275"/>
                <a:ext cx="648550" cy="64732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25893" extrusionOk="0">
                    <a:moveTo>
                      <a:pt x="12974" y="1"/>
                    </a:moveTo>
                    <a:cubicBezTo>
                      <a:pt x="12917" y="1"/>
                      <a:pt x="12862" y="35"/>
                      <a:pt x="12852" y="105"/>
                    </a:cubicBezTo>
                    <a:lnTo>
                      <a:pt x="12852" y="12224"/>
                    </a:lnTo>
                    <a:lnTo>
                      <a:pt x="8238" y="936"/>
                    </a:lnTo>
                    <a:cubicBezTo>
                      <a:pt x="8222" y="887"/>
                      <a:pt x="8166" y="852"/>
                      <a:pt x="8113" y="852"/>
                    </a:cubicBezTo>
                    <a:cubicBezTo>
                      <a:pt x="8102" y="852"/>
                      <a:pt x="8091" y="854"/>
                      <a:pt x="8080" y="857"/>
                    </a:cubicBezTo>
                    <a:cubicBezTo>
                      <a:pt x="8021" y="897"/>
                      <a:pt x="7981" y="956"/>
                      <a:pt x="8001" y="1035"/>
                    </a:cubicBezTo>
                    <a:lnTo>
                      <a:pt x="12694" y="12481"/>
                    </a:lnTo>
                    <a:lnTo>
                      <a:pt x="3981" y="3788"/>
                    </a:lnTo>
                    <a:cubicBezTo>
                      <a:pt x="3961" y="3758"/>
                      <a:pt x="3931" y="3743"/>
                      <a:pt x="3899" y="3743"/>
                    </a:cubicBezTo>
                    <a:cubicBezTo>
                      <a:pt x="3867" y="3743"/>
                      <a:pt x="3832" y="3758"/>
                      <a:pt x="3803" y="3788"/>
                    </a:cubicBezTo>
                    <a:cubicBezTo>
                      <a:pt x="3763" y="3828"/>
                      <a:pt x="3763" y="3907"/>
                      <a:pt x="3803" y="3966"/>
                    </a:cubicBezTo>
                    <a:lnTo>
                      <a:pt x="12476" y="12620"/>
                    </a:lnTo>
                    <a:lnTo>
                      <a:pt x="1030" y="8243"/>
                    </a:lnTo>
                    <a:cubicBezTo>
                      <a:pt x="1012" y="8239"/>
                      <a:pt x="994" y="8236"/>
                      <a:pt x="978" y="8236"/>
                    </a:cubicBezTo>
                    <a:cubicBezTo>
                      <a:pt x="924" y="8236"/>
                      <a:pt x="882" y="8262"/>
                      <a:pt x="852" y="8323"/>
                    </a:cubicBezTo>
                    <a:cubicBezTo>
                      <a:pt x="832" y="8382"/>
                      <a:pt x="872" y="8442"/>
                      <a:pt x="931" y="8481"/>
                    </a:cubicBezTo>
                    <a:lnTo>
                      <a:pt x="12298" y="12818"/>
                    </a:lnTo>
                    <a:lnTo>
                      <a:pt x="139" y="12818"/>
                    </a:lnTo>
                    <a:cubicBezTo>
                      <a:pt x="60" y="12818"/>
                      <a:pt x="20" y="12877"/>
                      <a:pt x="1" y="12937"/>
                    </a:cubicBezTo>
                    <a:cubicBezTo>
                      <a:pt x="1" y="12996"/>
                      <a:pt x="60" y="13055"/>
                      <a:pt x="139" y="13055"/>
                    </a:cubicBezTo>
                    <a:lnTo>
                      <a:pt x="12140" y="13055"/>
                    </a:lnTo>
                    <a:lnTo>
                      <a:pt x="1030" y="17590"/>
                    </a:lnTo>
                    <a:cubicBezTo>
                      <a:pt x="898" y="17628"/>
                      <a:pt x="928" y="17829"/>
                      <a:pt x="1070" y="17829"/>
                    </a:cubicBezTo>
                    <a:cubicBezTo>
                      <a:pt x="1076" y="17829"/>
                      <a:pt x="1083" y="17829"/>
                      <a:pt x="1090" y="17828"/>
                    </a:cubicBezTo>
                    <a:cubicBezTo>
                      <a:pt x="1090" y="17838"/>
                      <a:pt x="1095" y="17843"/>
                      <a:pt x="1102" y="17843"/>
                    </a:cubicBezTo>
                    <a:cubicBezTo>
                      <a:pt x="1110" y="17843"/>
                      <a:pt x="1119" y="17838"/>
                      <a:pt x="1129" y="17828"/>
                    </a:cubicBezTo>
                    <a:lnTo>
                      <a:pt x="12595" y="13154"/>
                    </a:lnTo>
                    <a:lnTo>
                      <a:pt x="3803" y="21947"/>
                    </a:lnTo>
                    <a:cubicBezTo>
                      <a:pt x="3763" y="21986"/>
                      <a:pt x="3763" y="22066"/>
                      <a:pt x="3803" y="22125"/>
                    </a:cubicBezTo>
                    <a:cubicBezTo>
                      <a:pt x="3832" y="22145"/>
                      <a:pt x="3867" y="22155"/>
                      <a:pt x="3899" y="22155"/>
                    </a:cubicBezTo>
                    <a:cubicBezTo>
                      <a:pt x="3931" y="22155"/>
                      <a:pt x="3961" y="22145"/>
                      <a:pt x="3981" y="22125"/>
                    </a:cubicBezTo>
                    <a:lnTo>
                      <a:pt x="12654" y="13452"/>
                    </a:lnTo>
                    <a:lnTo>
                      <a:pt x="8258" y="24897"/>
                    </a:lnTo>
                    <a:cubicBezTo>
                      <a:pt x="8238" y="24977"/>
                      <a:pt x="8278" y="25036"/>
                      <a:pt x="8338" y="25076"/>
                    </a:cubicBezTo>
                    <a:lnTo>
                      <a:pt x="8377" y="25076"/>
                    </a:lnTo>
                    <a:cubicBezTo>
                      <a:pt x="8437" y="25076"/>
                      <a:pt x="8476" y="25036"/>
                      <a:pt x="8496" y="24996"/>
                    </a:cubicBezTo>
                    <a:lnTo>
                      <a:pt x="12852" y="13630"/>
                    </a:lnTo>
                    <a:lnTo>
                      <a:pt x="12852" y="25788"/>
                    </a:lnTo>
                    <a:cubicBezTo>
                      <a:pt x="12862" y="25858"/>
                      <a:pt x="12917" y="25892"/>
                      <a:pt x="12974" y="25892"/>
                    </a:cubicBezTo>
                    <a:cubicBezTo>
                      <a:pt x="13031" y="25892"/>
                      <a:pt x="13090" y="25858"/>
                      <a:pt x="13110" y="25788"/>
                    </a:cubicBezTo>
                    <a:lnTo>
                      <a:pt x="13110" y="13511"/>
                    </a:lnTo>
                    <a:lnTo>
                      <a:pt x="17704" y="24798"/>
                    </a:lnTo>
                    <a:cubicBezTo>
                      <a:pt x="17724" y="24838"/>
                      <a:pt x="17763" y="24878"/>
                      <a:pt x="17823" y="24878"/>
                    </a:cubicBezTo>
                    <a:lnTo>
                      <a:pt x="17862" y="24878"/>
                    </a:lnTo>
                    <a:cubicBezTo>
                      <a:pt x="17922" y="24838"/>
                      <a:pt x="17962" y="24779"/>
                      <a:pt x="17942" y="24719"/>
                    </a:cubicBezTo>
                    <a:lnTo>
                      <a:pt x="13367" y="13531"/>
                    </a:lnTo>
                    <a:lnTo>
                      <a:pt x="13367" y="13531"/>
                    </a:lnTo>
                    <a:lnTo>
                      <a:pt x="21962" y="22125"/>
                    </a:lnTo>
                    <a:cubicBezTo>
                      <a:pt x="21991" y="22145"/>
                      <a:pt x="22021" y="22155"/>
                      <a:pt x="22051" y="22155"/>
                    </a:cubicBezTo>
                    <a:cubicBezTo>
                      <a:pt x="22080" y="22155"/>
                      <a:pt x="22110" y="22145"/>
                      <a:pt x="22140" y="22125"/>
                    </a:cubicBezTo>
                    <a:cubicBezTo>
                      <a:pt x="22179" y="22066"/>
                      <a:pt x="22179" y="21986"/>
                      <a:pt x="22140" y="21947"/>
                    </a:cubicBezTo>
                    <a:lnTo>
                      <a:pt x="13486" y="13273"/>
                    </a:lnTo>
                    <a:lnTo>
                      <a:pt x="24932" y="17689"/>
                    </a:lnTo>
                    <a:lnTo>
                      <a:pt x="24972" y="17689"/>
                    </a:lnTo>
                    <a:cubicBezTo>
                      <a:pt x="24983" y="17692"/>
                      <a:pt x="24994" y="17693"/>
                      <a:pt x="25004" y="17693"/>
                    </a:cubicBezTo>
                    <a:cubicBezTo>
                      <a:pt x="25135" y="17693"/>
                      <a:pt x="25158" y="17470"/>
                      <a:pt x="25011" y="17452"/>
                    </a:cubicBezTo>
                    <a:lnTo>
                      <a:pt x="13645" y="13095"/>
                    </a:lnTo>
                    <a:lnTo>
                      <a:pt x="25823" y="13095"/>
                    </a:lnTo>
                    <a:cubicBezTo>
                      <a:pt x="25883" y="13095"/>
                      <a:pt x="25942" y="13036"/>
                      <a:pt x="25942" y="12976"/>
                    </a:cubicBezTo>
                    <a:cubicBezTo>
                      <a:pt x="25942" y="12897"/>
                      <a:pt x="25883" y="12838"/>
                      <a:pt x="25823" y="12838"/>
                    </a:cubicBezTo>
                    <a:lnTo>
                      <a:pt x="13407" y="12838"/>
                    </a:lnTo>
                    <a:lnTo>
                      <a:pt x="24912" y="8144"/>
                    </a:lnTo>
                    <a:cubicBezTo>
                      <a:pt x="25038" y="8072"/>
                      <a:pt x="24984" y="7902"/>
                      <a:pt x="24854" y="7902"/>
                    </a:cubicBezTo>
                    <a:cubicBezTo>
                      <a:pt x="24841" y="7902"/>
                      <a:pt x="24827" y="7903"/>
                      <a:pt x="24813" y="7907"/>
                    </a:cubicBezTo>
                    <a:lnTo>
                      <a:pt x="13645" y="12461"/>
                    </a:lnTo>
                    <a:lnTo>
                      <a:pt x="22140" y="3946"/>
                    </a:lnTo>
                    <a:cubicBezTo>
                      <a:pt x="22199" y="3907"/>
                      <a:pt x="22199" y="3828"/>
                      <a:pt x="22140" y="3788"/>
                    </a:cubicBezTo>
                    <a:cubicBezTo>
                      <a:pt x="22120" y="3758"/>
                      <a:pt x="22090" y="3743"/>
                      <a:pt x="22058" y="3743"/>
                    </a:cubicBezTo>
                    <a:cubicBezTo>
                      <a:pt x="22026" y="3743"/>
                      <a:pt x="21991" y="3758"/>
                      <a:pt x="21962" y="3788"/>
                    </a:cubicBezTo>
                    <a:lnTo>
                      <a:pt x="13308" y="12442"/>
                    </a:lnTo>
                    <a:lnTo>
                      <a:pt x="17684" y="996"/>
                    </a:lnTo>
                    <a:cubicBezTo>
                      <a:pt x="17721" y="898"/>
                      <a:pt x="17644" y="830"/>
                      <a:pt x="17566" y="830"/>
                    </a:cubicBezTo>
                    <a:cubicBezTo>
                      <a:pt x="17518" y="830"/>
                      <a:pt x="17469" y="856"/>
                      <a:pt x="17447" y="917"/>
                    </a:cubicBezTo>
                    <a:lnTo>
                      <a:pt x="13110" y="12263"/>
                    </a:lnTo>
                    <a:lnTo>
                      <a:pt x="13110" y="105"/>
                    </a:lnTo>
                    <a:cubicBezTo>
                      <a:pt x="13090" y="35"/>
                      <a:pt x="13031" y="1"/>
                      <a:pt x="1297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Google Shape;474;p38">
                <a:extLst>
                  <a:ext uri="{FF2B5EF4-FFF2-40B4-BE49-F238E27FC236}">
                    <a16:creationId xmlns:a16="http://schemas.microsoft.com/office/drawing/2014/main" id="{8848A2A7-61D6-6BB5-AB91-3A8AEDF9B28D}"/>
                  </a:ext>
                </a:extLst>
              </p:cNvPr>
              <p:cNvSpPr/>
              <p:nvPr/>
            </p:nvSpPr>
            <p:spPr>
              <a:xfrm>
                <a:off x="106265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0" y="14125"/>
                      <a:pt x="28001" y="19491"/>
                      <a:pt x="24436" y="23036"/>
                    </a:cubicBezTo>
                    <a:cubicBezTo>
                      <a:pt x="22049" y="25423"/>
                      <a:pt x="18853" y="26691"/>
                      <a:pt x="15611" y="26691"/>
                    </a:cubicBezTo>
                    <a:cubicBezTo>
                      <a:pt x="14012" y="26691"/>
                      <a:pt x="12402" y="26383"/>
                      <a:pt x="10872" y="25749"/>
                    </a:cubicBezTo>
                    <a:cubicBezTo>
                      <a:pt x="6218" y="23808"/>
                      <a:pt x="3169" y="19273"/>
                      <a:pt x="3169" y="14243"/>
                    </a:cubicBezTo>
                    <a:cubicBezTo>
                      <a:pt x="3188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4" y="2276"/>
                      <a:pt x="3782" y="6322"/>
                    </a:cubicBezTo>
                    <a:cubicBezTo>
                      <a:pt x="0" y="11966"/>
                      <a:pt x="75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3" y="355"/>
                      <a:pt x="17459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Google Shape;475;p38">
                <a:extLst>
                  <a:ext uri="{FF2B5EF4-FFF2-40B4-BE49-F238E27FC236}">
                    <a16:creationId xmlns:a16="http://schemas.microsoft.com/office/drawing/2014/main" id="{3B001C1C-1169-1F7D-162E-ABC0A5A37C53}"/>
                  </a:ext>
                </a:extLst>
              </p:cNvPr>
              <p:cNvSpPr/>
              <p:nvPr/>
            </p:nvSpPr>
            <p:spPr>
              <a:xfrm>
                <a:off x="1402750" y="4837350"/>
                <a:ext cx="112400" cy="1004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4018" extrusionOk="0">
                    <a:moveTo>
                      <a:pt x="2245" y="0"/>
                    </a:moveTo>
                    <a:cubicBezTo>
                      <a:pt x="1782" y="0"/>
                      <a:pt x="1314" y="161"/>
                      <a:pt x="931" y="491"/>
                    </a:cubicBezTo>
                    <a:cubicBezTo>
                      <a:pt x="99" y="1204"/>
                      <a:pt x="0" y="2471"/>
                      <a:pt x="713" y="3323"/>
                    </a:cubicBezTo>
                    <a:cubicBezTo>
                      <a:pt x="1106" y="3781"/>
                      <a:pt x="1668" y="4017"/>
                      <a:pt x="2235" y="4017"/>
                    </a:cubicBezTo>
                    <a:cubicBezTo>
                      <a:pt x="2697" y="4017"/>
                      <a:pt x="3163" y="3861"/>
                      <a:pt x="3545" y="3541"/>
                    </a:cubicBezTo>
                    <a:cubicBezTo>
                      <a:pt x="4397" y="2808"/>
                      <a:pt x="4496" y="1541"/>
                      <a:pt x="3763" y="709"/>
                    </a:cubicBezTo>
                    <a:cubicBezTo>
                      <a:pt x="3371" y="241"/>
                      <a:pt x="2811" y="0"/>
                      <a:pt x="2245" y="0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oogle Shape;476;p38">
                <a:extLst>
                  <a:ext uri="{FF2B5EF4-FFF2-40B4-BE49-F238E27FC236}">
                    <a16:creationId xmlns:a16="http://schemas.microsoft.com/office/drawing/2014/main" id="{3555298C-4676-040B-D3E9-039845A8CBF5}"/>
                  </a:ext>
                </a:extLst>
              </p:cNvPr>
              <p:cNvSpPr/>
              <p:nvPr/>
            </p:nvSpPr>
            <p:spPr>
              <a:xfrm>
                <a:off x="142552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5" y="1"/>
                      <a:pt x="0" y="496"/>
                      <a:pt x="0" y="1109"/>
                    </a:cubicBezTo>
                    <a:cubicBezTo>
                      <a:pt x="0" y="1723"/>
                      <a:pt x="495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oogle Shape;477;p38">
                <a:extLst>
                  <a:ext uri="{FF2B5EF4-FFF2-40B4-BE49-F238E27FC236}">
                    <a16:creationId xmlns:a16="http://schemas.microsoft.com/office/drawing/2014/main" id="{61682D19-FA02-4724-095D-72284E4E0D3E}"/>
                  </a:ext>
                </a:extLst>
              </p:cNvPr>
              <p:cNvSpPr/>
              <p:nvPr/>
            </p:nvSpPr>
            <p:spPr>
              <a:xfrm>
                <a:off x="1759675" y="4548850"/>
                <a:ext cx="205500" cy="61220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24488" extrusionOk="0">
                    <a:moveTo>
                      <a:pt x="661" y="1"/>
                    </a:moveTo>
                    <a:cubicBezTo>
                      <a:pt x="332" y="1"/>
                      <a:pt x="0" y="274"/>
                      <a:pt x="140" y="704"/>
                    </a:cubicBezTo>
                    <a:lnTo>
                      <a:pt x="6080" y="24091"/>
                    </a:lnTo>
                    <a:cubicBezTo>
                      <a:pt x="6146" y="24337"/>
                      <a:pt x="6360" y="24488"/>
                      <a:pt x="6601" y="24488"/>
                    </a:cubicBezTo>
                    <a:cubicBezTo>
                      <a:pt x="6651" y="24488"/>
                      <a:pt x="6702" y="24481"/>
                      <a:pt x="6754" y="24467"/>
                    </a:cubicBezTo>
                    <a:lnTo>
                      <a:pt x="8219" y="24051"/>
                    </a:lnTo>
                    <a:lnTo>
                      <a:pt x="7902" y="23022"/>
                    </a:lnTo>
                    <a:lnTo>
                      <a:pt x="6991" y="23279"/>
                    </a:lnTo>
                    <a:lnTo>
                      <a:pt x="1189" y="447"/>
                    </a:lnTo>
                    <a:cubicBezTo>
                      <a:pt x="1124" y="136"/>
                      <a:pt x="893" y="1"/>
                      <a:pt x="66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Google Shape;478;p38">
                <a:extLst>
                  <a:ext uri="{FF2B5EF4-FFF2-40B4-BE49-F238E27FC236}">
                    <a16:creationId xmlns:a16="http://schemas.microsoft.com/office/drawing/2014/main" id="{07D28A29-3F9D-C03A-91E9-0A91FE0B1532}"/>
                  </a:ext>
                </a:extLst>
              </p:cNvPr>
              <p:cNvSpPr/>
              <p:nvPr/>
            </p:nvSpPr>
            <p:spPr>
              <a:xfrm>
                <a:off x="1052250" y="3840675"/>
                <a:ext cx="4158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8" y="1070"/>
                    </a:lnTo>
                    <a:lnTo>
                      <a:pt x="15506" y="42358"/>
                    </a:lnTo>
                    <a:cubicBezTo>
                      <a:pt x="15565" y="42616"/>
                      <a:pt x="15783" y="42794"/>
                      <a:pt x="16040" y="42794"/>
                    </a:cubicBezTo>
                    <a:cubicBezTo>
                      <a:pt x="16060" y="42804"/>
                      <a:pt x="16080" y="42809"/>
                      <a:pt x="16100" y="42809"/>
                    </a:cubicBezTo>
                    <a:cubicBezTo>
                      <a:pt x="16119" y="42809"/>
                      <a:pt x="16139" y="42804"/>
                      <a:pt x="16159" y="42794"/>
                    </a:cubicBezTo>
                    <a:cubicBezTo>
                      <a:pt x="16436" y="42735"/>
                      <a:pt x="16634" y="42457"/>
                      <a:pt x="16575" y="42160"/>
                    </a:cubicBezTo>
                    <a:lnTo>
                      <a:pt x="8179" y="436"/>
                    </a:lnTo>
                    <a:cubicBezTo>
                      <a:pt x="8119" y="179"/>
                      <a:pt x="7901" y="1"/>
                      <a:pt x="76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7" name="Google Shape;479;p38">
                <a:extLst>
                  <a:ext uri="{FF2B5EF4-FFF2-40B4-BE49-F238E27FC236}">
                    <a16:creationId xmlns:a16="http://schemas.microsoft.com/office/drawing/2014/main" id="{118177AC-6B53-1FDD-31F8-32B511EAC5B9}"/>
                  </a:ext>
                </a:extLst>
              </p:cNvPr>
              <p:cNvSpPr/>
              <p:nvPr/>
            </p:nvSpPr>
            <p:spPr>
              <a:xfrm>
                <a:off x="1003725" y="3826325"/>
                <a:ext cx="15152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199" extrusionOk="0">
                    <a:moveTo>
                      <a:pt x="298" y="0"/>
                    </a:moveTo>
                    <a:cubicBezTo>
                      <a:pt x="119" y="0"/>
                      <a:pt x="1" y="139"/>
                      <a:pt x="1" y="298"/>
                    </a:cubicBezTo>
                    <a:lnTo>
                      <a:pt x="1" y="1902"/>
                    </a:lnTo>
                    <a:cubicBezTo>
                      <a:pt x="1" y="2080"/>
                      <a:pt x="119" y="2199"/>
                      <a:pt x="298" y="2199"/>
                    </a:cubicBezTo>
                    <a:lnTo>
                      <a:pt x="5783" y="2199"/>
                    </a:lnTo>
                    <a:cubicBezTo>
                      <a:pt x="5941" y="2199"/>
                      <a:pt x="6060" y="2080"/>
                      <a:pt x="6060" y="1902"/>
                    </a:cubicBezTo>
                    <a:lnTo>
                      <a:pt x="6060" y="298"/>
                    </a:lnTo>
                    <a:cubicBezTo>
                      <a:pt x="6060" y="139"/>
                      <a:pt x="5941" y="0"/>
                      <a:pt x="578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8" name="Google Shape;480;p38">
                <a:extLst>
                  <a:ext uri="{FF2B5EF4-FFF2-40B4-BE49-F238E27FC236}">
                    <a16:creationId xmlns:a16="http://schemas.microsoft.com/office/drawing/2014/main" id="{68FE6A62-8333-C692-5112-4024BDB006EC}"/>
                  </a:ext>
                </a:extLst>
              </p:cNvPr>
              <p:cNvSpPr/>
              <p:nvPr/>
            </p:nvSpPr>
            <p:spPr>
              <a:xfrm>
                <a:off x="1254225" y="3811625"/>
                <a:ext cx="369350" cy="444000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17760" extrusionOk="0">
                    <a:moveTo>
                      <a:pt x="5912" y="0"/>
                    </a:moveTo>
                    <a:cubicBezTo>
                      <a:pt x="4883" y="0"/>
                      <a:pt x="3917" y="635"/>
                      <a:pt x="3545" y="1658"/>
                    </a:cubicBezTo>
                    <a:lnTo>
                      <a:pt x="3268" y="2391"/>
                    </a:lnTo>
                    <a:lnTo>
                      <a:pt x="3030" y="3123"/>
                    </a:lnTo>
                    <a:cubicBezTo>
                      <a:pt x="2852" y="3618"/>
                      <a:pt x="2674" y="4094"/>
                      <a:pt x="2516" y="4589"/>
                    </a:cubicBezTo>
                    <a:cubicBezTo>
                      <a:pt x="2179" y="5559"/>
                      <a:pt x="1842" y="6549"/>
                      <a:pt x="1525" y="7539"/>
                    </a:cubicBezTo>
                    <a:cubicBezTo>
                      <a:pt x="1228" y="8529"/>
                      <a:pt x="912" y="9539"/>
                      <a:pt x="654" y="10569"/>
                    </a:cubicBezTo>
                    <a:cubicBezTo>
                      <a:pt x="516" y="11084"/>
                      <a:pt x="377" y="11618"/>
                      <a:pt x="258" y="12173"/>
                    </a:cubicBezTo>
                    <a:cubicBezTo>
                      <a:pt x="199" y="12450"/>
                      <a:pt x="159" y="12747"/>
                      <a:pt x="100" y="13044"/>
                    </a:cubicBezTo>
                    <a:cubicBezTo>
                      <a:pt x="40" y="13381"/>
                      <a:pt x="20" y="13737"/>
                      <a:pt x="1" y="14074"/>
                    </a:cubicBezTo>
                    <a:lnTo>
                      <a:pt x="1" y="14391"/>
                    </a:lnTo>
                    <a:cubicBezTo>
                      <a:pt x="1" y="14510"/>
                      <a:pt x="1" y="14628"/>
                      <a:pt x="20" y="14787"/>
                    </a:cubicBezTo>
                    <a:cubicBezTo>
                      <a:pt x="40" y="14965"/>
                      <a:pt x="80" y="15163"/>
                      <a:pt x="120" y="15322"/>
                    </a:cubicBezTo>
                    <a:cubicBezTo>
                      <a:pt x="139" y="15381"/>
                      <a:pt x="139" y="15440"/>
                      <a:pt x="179" y="15520"/>
                    </a:cubicBezTo>
                    <a:cubicBezTo>
                      <a:pt x="199" y="15579"/>
                      <a:pt x="219" y="15638"/>
                      <a:pt x="258" y="15718"/>
                    </a:cubicBezTo>
                    <a:lnTo>
                      <a:pt x="298" y="15836"/>
                    </a:lnTo>
                    <a:lnTo>
                      <a:pt x="337" y="15896"/>
                    </a:lnTo>
                    <a:lnTo>
                      <a:pt x="357" y="15955"/>
                    </a:lnTo>
                    <a:lnTo>
                      <a:pt x="436" y="16094"/>
                    </a:lnTo>
                    <a:cubicBezTo>
                      <a:pt x="456" y="16133"/>
                      <a:pt x="496" y="16193"/>
                      <a:pt x="535" y="16232"/>
                    </a:cubicBezTo>
                    <a:cubicBezTo>
                      <a:pt x="615" y="16331"/>
                      <a:pt x="694" y="16430"/>
                      <a:pt x="773" y="16529"/>
                    </a:cubicBezTo>
                    <a:cubicBezTo>
                      <a:pt x="832" y="16589"/>
                      <a:pt x="892" y="16629"/>
                      <a:pt x="951" y="16688"/>
                    </a:cubicBezTo>
                    <a:lnTo>
                      <a:pt x="1030" y="16747"/>
                    </a:lnTo>
                    <a:lnTo>
                      <a:pt x="1050" y="16767"/>
                    </a:lnTo>
                    <a:lnTo>
                      <a:pt x="1209" y="16886"/>
                    </a:lnTo>
                    <a:cubicBezTo>
                      <a:pt x="1308" y="16965"/>
                      <a:pt x="1426" y="17044"/>
                      <a:pt x="1525" y="17104"/>
                    </a:cubicBezTo>
                    <a:cubicBezTo>
                      <a:pt x="1743" y="17223"/>
                      <a:pt x="1981" y="17341"/>
                      <a:pt x="2219" y="17440"/>
                    </a:cubicBezTo>
                    <a:cubicBezTo>
                      <a:pt x="2634" y="17599"/>
                      <a:pt x="3090" y="17698"/>
                      <a:pt x="3565" y="17737"/>
                    </a:cubicBezTo>
                    <a:cubicBezTo>
                      <a:pt x="3716" y="17753"/>
                      <a:pt x="3868" y="17759"/>
                      <a:pt x="4019" y="17759"/>
                    </a:cubicBezTo>
                    <a:cubicBezTo>
                      <a:pt x="4264" y="17759"/>
                      <a:pt x="4509" y="17742"/>
                      <a:pt x="4753" y="17718"/>
                    </a:cubicBezTo>
                    <a:cubicBezTo>
                      <a:pt x="5407" y="17638"/>
                      <a:pt x="6080" y="17480"/>
                      <a:pt x="6714" y="17262"/>
                    </a:cubicBezTo>
                    <a:cubicBezTo>
                      <a:pt x="7268" y="17064"/>
                      <a:pt x="7823" y="16827"/>
                      <a:pt x="8357" y="16569"/>
                    </a:cubicBezTo>
                    <a:cubicBezTo>
                      <a:pt x="9367" y="16054"/>
                      <a:pt x="10318" y="15480"/>
                      <a:pt x="11248" y="14846"/>
                    </a:cubicBezTo>
                    <a:cubicBezTo>
                      <a:pt x="11684" y="14549"/>
                      <a:pt x="12120" y="14232"/>
                      <a:pt x="12555" y="13916"/>
                    </a:cubicBezTo>
                    <a:cubicBezTo>
                      <a:pt x="12773" y="13737"/>
                      <a:pt x="12991" y="13579"/>
                      <a:pt x="13209" y="13421"/>
                    </a:cubicBezTo>
                    <a:lnTo>
                      <a:pt x="13526" y="13163"/>
                    </a:lnTo>
                    <a:lnTo>
                      <a:pt x="13684" y="13024"/>
                    </a:lnTo>
                    <a:lnTo>
                      <a:pt x="13862" y="12886"/>
                    </a:lnTo>
                    <a:lnTo>
                      <a:pt x="13823" y="12866"/>
                    </a:lnTo>
                    <a:cubicBezTo>
                      <a:pt x="14655" y="12133"/>
                      <a:pt x="14773" y="10886"/>
                      <a:pt x="14060" y="10014"/>
                    </a:cubicBezTo>
                    <a:cubicBezTo>
                      <a:pt x="13655" y="9516"/>
                      <a:pt x="13060" y="9255"/>
                      <a:pt x="12457" y="9255"/>
                    </a:cubicBezTo>
                    <a:cubicBezTo>
                      <a:pt x="12030" y="9255"/>
                      <a:pt x="11599" y="9387"/>
                      <a:pt x="11229" y="9658"/>
                    </a:cubicBezTo>
                    <a:lnTo>
                      <a:pt x="11169" y="9698"/>
                    </a:lnTo>
                    <a:lnTo>
                      <a:pt x="10932" y="9896"/>
                    </a:lnTo>
                    <a:lnTo>
                      <a:pt x="10635" y="10113"/>
                    </a:lnTo>
                    <a:cubicBezTo>
                      <a:pt x="10456" y="10252"/>
                      <a:pt x="10258" y="10391"/>
                      <a:pt x="10060" y="10529"/>
                    </a:cubicBezTo>
                    <a:cubicBezTo>
                      <a:pt x="9684" y="10807"/>
                      <a:pt x="9288" y="11064"/>
                      <a:pt x="8892" y="11321"/>
                    </a:cubicBezTo>
                    <a:cubicBezTo>
                      <a:pt x="8120" y="11817"/>
                      <a:pt x="7308" y="12252"/>
                      <a:pt x="6476" y="12628"/>
                    </a:cubicBezTo>
                    <a:cubicBezTo>
                      <a:pt x="6100" y="12807"/>
                      <a:pt x="5704" y="12945"/>
                      <a:pt x="5308" y="13084"/>
                    </a:cubicBezTo>
                    <a:cubicBezTo>
                      <a:pt x="5130" y="13143"/>
                      <a:pt x="4951" y="13183"/>
                      <a:pt x="4773" y="13222"/>
                    </a:cubicBezTo>
                    <a:lnTo>
                      <a:pt x="4773" y="13203"/>
                    </a:lnTo>
                    <a:cubicBezTo>
                      <a:pt x="4872" y="12767"/>
                      <a:pt x="5011" y="12312"/>
                      <a:pt x="5149" y="11856"/>
                    </a:cubicBezTo>
                    <a:cubicBezTo>
                      <a:pt x="5427" y="10925"/>
                      <a:pt x="5743" y="9995"/>
                      <a:pt x="6080" y="9064"/>
                    </a:cubicBezTo>
                    <a:cubicBezTo>
                      <a:pt x="6397" y="8133"/>
                      <a:pt x="6753" y="7203"/>
                      <a:pt x="7110" y="6272"/>
                    </a:cubicBezTo>
                    <a:cubicBezTo>
                      <a:pt x="7288" y="5816"/>
                      <a:pt x="7486" y="5361"/>
                      <a:pt x="7664" y="4886"/>
                    </a:cubicBezTo>
                    <a:lnTo>
                      <a:pt x="7941" y="4193"/>
                    </a:lnTo>
                    <a:lnTo>
                      <a:pt x="8219" y="3519"/>
                    </a:lnTo>
                    <a:lnTo>
                      <a:pt x="8239" y="3480"/>
                    </a:lnTo>
                    <a:cubicBezTo>
                      <a:pt x="8258" y="3440"/>
                      <a:pt x="8278" y="3420"/>
                      <a:pt x="8278" y="3381"/>
                    </a:cubicBezTo>
                    <a:cubicBezTo>
                      <a:pt x="8753" y="2074"/>
                      <a:pt x="8080" y="628"/>
                      <a:pt x="6773" y="153"/>
                    </a:cubicBezTo>
                    <a:cubicBezTo>
                      <a:pt x="6489" y="49"/>
                      <a:pt x="6198" y="0"/>
                      <a:pt x="5912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9" name="Google Shape;481;p38">
                <a:extLst>
                  <a:ext uri="{FF2B5EF4-FFF2-40B4-BE49-F238E27FC236}">
                    <a16:creationId xmlns:a16="http://schemas.microsoft.com/office/drawing/2014/main" id="{CE93D013-9DA4-FD21-9A4F-A922C4CF121B}"/>
                  </a:ext>
                </a:extLst>
              </p:cNvPr>
              <p:cNvSpPr/>
              <p:nvPr/>
            </p:nvSpPr>
            <p:spPr>
              <a:xfrm>
                <a:off x="1327000" y="4141275"/>
                <a:ext cx="475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26" extrusionOk="0">
                    <a:moveTo>
                      <a:pt x="1776" y="1"/>
                    </a:moveTo>
                    <a:cubicBezTo>
                      <a:pt x="1758" y="1"/>
                      <a:pt x="1740" y="6"/>
                      <a:pt x="1723" y="17"/>
                    </a:cubicBezTo>
                    <a:cubicBezTo>
                      <a:pt x="1149" y="254"/>
                      <a:pt x="575" y="551"/>
                      <a:pt x="60" y="928"/>
                    </a:cubicBezTo>
                    <a:cubicBezTo>
                      <a:pt x="20" y="967"/>
                      <a:pt x="1" y="1027"/>
                      <a:pt x="40" y="1086"/>
                    </a:cubicBezTo>
                    <a:cubicBezTo>
                      <a:pt x="60" y="1126"/>
                      <a:pt x="100" y="1126"/>
                      <a:pt x="139" y="1126"/>
                    </a:cubicBezTo>
                    <a:cubicBezTo>
                      <a:pt x="159" y="1126"/>
                      <a:pt x="179" y="1126"/>
                      <a:pt x="199" y="1106"/>
                    </a:cubicBezTo>
                    <a:cubicBezTo>
                      <a:pt x="714" y="749"/>
                      <a:pt x="1248" y="452"/>
                      <a:pt x="1822" y="215"/>
                    </a:cubicBezTo>
                    <a:cubicBezTo>
                      <a:pt x="1882" y="195"/>
                      <a:pt x="1902" y="135"/>
                      <a:pt x="1882" y="76"/>
                    </a:cubicBezTo>
                    <a:cubicBezTo>
                      <a:pt x="1868" y="33"/>
                      <a:pt x="1822" y="1"/>
                      <a:pt x="1776" y="1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Google Shape;482;p38">
                <a:extLst>
                  <a:ext uri="{FF2B5EF4-FFF2-40B4-BE49-F238E27FC236}">
                    <a16:creationId xmlns:a16="http://schemas.microsoft.com/office/drawing/2014/main" id="{B0A45E63-4985-831D-C8DE-53050480D3F5}"/>
                  </a:ext>
                </a:extLst>
              </p:cNvPr>
              <p:cNvSpPr/>
              <p:nvPr/>
            </p:nvSpPr>
            <p:spPr>
              <a:xfrm>
                <a:off x="1331600" y="4138300"/>
                <a:ext cx="40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69" extrusionOk="0">
                    <a:moveTo>
                      <a:pt x="758" y="0"/>
                    </a:moveTo>
                    <a:cubicBezTo>
                      <a:pt x="429" y="0"/>
                      <a:pt x="156" y="56"/>
                      <a:pt x="133" y="56"/>
                    </a:cubicBezTo>
                    <a:cubicBezTo>
                      <a:pt x="1" y="75"/>
                      <a:pt x="31" y="276"/>
                      <a:pt x="173" y="276"/>
                    </a:cubicBezTo>
                    <a:cubicBezTo>
                      <a:pt x="179" y="276"/>
                      <a:pt x="186" y="275"/>
                      <a:pt x="193" y="274"/>
                    </a:cubicBezTo>
                    <a:cubicBezTo>
                      <a:pt x="193" y="274"/>
                      <a:pt x="445" y="223"/>
                      <a:pt x="746" y="223"/>
                    </a:cubicBezTo>
                    <a:cubicBezTo>
                      <a:pt x="972" y="223"/>
                      <a:pt x="1225" y="252"/>
                      <a:pt x="1421" y="354"/>
                    </a:cubicBezTo>
                    <a:cubicBezTo>
                      <a:pt x="1431" y="363"/>
                      <a:pt x="1440" y="368"/>
                      <a:pt x="1450" y="368"/>
                    </a:cubicBezTo>
                    <a:cubicBezTo>
                      <a:pt x="1460" y="368"/>
                      <a:pt x="1470" y="363"/>
                      <a:pt x="1480" y="354"/>
                    </a:cubicBezTo>
                    <a:cubicBezTo>
                      <a:pt x="1491" y="359"/>
                      <a:pt x="1501" y="361"/>
                      <a:pt x="1512" y="361"/>
                    </a:cubicBezTo>
                    <a:cubicBezTo>
                      <a:pt x="1541" y="361"/>
                      <a:pt x="1570" y="343"/>
                      <a:pt x="1599" y="314"/>
                    </a:cubicBezTo>
                    <a:cubicBezTo>
                      <a:pt x="1619" y="254"/>
                      <a:pt x="1599" y="175"/>
                      <a:pt x="1539" y="155"/>
                    </a:cubicBezTo>
                    <a:cubicBezTo>
                      <a:pt x="1306" y="3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Google Shape;483;p38">
                <a:extLst>
                  <a:ext uri="{FF2B5EF4-FFF2-40B4-BE49-F238E27FC236}">
                    <a16:creationId xmlns:a16="http://schemas.microsoft.com/office/drawing/2014/main" id="{C68A7CE5-F713-9593-FFA7-564CBD77D778}"/>
                  </a:ext>
                </a:extLst>
              </p:cNvPr>
              <p:cNvSpPr/>
              <p:nvPr/>
            </p:nvSpPr>
            <p:spPr>
              <a:xfrm>
                <a:off x="1530975" y="3915100"/>
                <a:ext cx="151025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8300" extrusionOk="0">
                    <a:moveTo>
                      <a:pt x="4550" y="0"/>
                    </a:moveTo>
                    <a:cubicBezTo>
                      <a:pt x="4049" y="0"/>
                      <a:pt x="3258" y="1340"/>
                      <a:pt x="2258" y="2410"/>
                    </a:cubicBezTo>
                    <a:cubicBezTo>
                      <a:pt x="1525" y="3242"/>
                      <a:pt x="931" y="4153"/>
                      <a:pt x="436" y="5143"/>
                    </a:cubicBezTo>
                    <a:cubicBezTo>
                      <a:pt x="0" y="5955"/>
                      <a:pt x="119" y="6965"/>
                      <a:pt x="733" y="7658"/>
                    </a:cubicBezTo>
                    <a:cubicBezTo>
                      <a:pt x="1159" y="8132"/>
                      <a:pt x="1680" y="8299"/>
                      <a:pt x="2173" y="8299"/>
                    </a:cubicBezTo>
                    <a:cubicBezTo>
                      <a:pt x="2688" y="8299"/>
                      <a:pt x="3172" y="8117"/>
                      <a:pt x="3486" y="7915"/>
                    </a:cubicBezTo>
                    <a:cubicBezTo>
                      <a:pt x="4317" y="7400"/>
                      <a:pt x="4317" y="6786"/>
                      <a:pt x="4693" y="5776"/>
                    </a:cubicBezTo>
                    <a:cubicBezTo>
                      <a:pt x="5090" y="4707"/>
                      <a:pt x="5545" y="4608"/>
                      <a:pt x="5585" y="4153"/>
                    </a:cubicBezTo>
                    <a:cubicBezTo>
                      <a:pt x="5629" y="3823"/>
                      <a:pt x="5459" y="3749"/>
                      <a:pt x="5299" y="3749"/>
                    </a:cubicBezTo>
                    <a:cubicBezTo>
                      <a:pt x="5171" y="3749"/>
                      <a:pt x="5050" y="3796"/>
                      <a:pt x="5050" y="3796"/>
                    </a:cubicBezTo>
                    <a:cubicBezTo>
                      <a:pt x="5406" y="3301"/>
                      <a:pt x="5109" y="2984"/>
                      <a:pt x="4951" y="2885"/>
                    </a:cubicBezTo>
                    <a:cubicBezTo>
                      <a:pt x="4915" y="2865"/>
                      <a:pt x="4872" y="2857"/>
                      <a:pt x="4827" y="2857"/>
                    </a:cubicBezTo>
                    <a:cubicBezTo>
                      <a:pt x="4600" y="2857"/>
                      <a:pt x="4297" y="3064"/>
                      <a:pt x="4297" y="3064"/>
                    </a:cubicBezTo>
                    <a:cubicBezTo>
                      <a:pt x="4931" y="2271"/>
                      <a:pt x="6040" y="1083"/>
                      <a:pt x="5783" y="707"/>
                    </a:cubicBezTo>
                    <a:cubicBezTo>
                      <a:pt x="5726" y="618"/>
                      <a:pt x="5649" y="579"/>
                      <a:pt x="5557" y="579"/>
                    </a:cubicBezTo>
                    <a:cubicBezTo>
                      <a:pt x="4919" y="579"/>
                      <a:pt x="3585" y="2489"/>
                      <a:pt x="3585" y="2489"/>
                    </a:cubicBezTo>
                    <a:cubicBezTo>
                      <a:pt x="3941" y="1717"/>
                      <a:pt x="5090" y="469"/>
                      <a:pt x="4753" y="93"/>
                    </a:cubicBezTo>
                    <a:cubicBezTo>
                      <a:pt x="4692" y="29"/>
                      <a:pt x="4624" y="0"/>
                      <a:pt x="4550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Google Shape;484;p38">
                <a:extLst>
                  <a:ext uri="{FF2B5EF4-FFF2-40B4-BE49-F238E27FC236}">
                    <a16:creationId xmlns:a16="http://schemas.microsoft.com/office/drawing/2014/main" id="{9CFFD011-0092-2D13-7420-BCE3077C2555}"/>
                  </a:ext>
                </a:extLst>
              </p:cNvPr>
              <p:cNvSpPr/>
              <p:nvPr/>
            </p:nvSpPr>
            <p:spPr>
              <a:xfrm>
                <a:off x="1536425" y="3982075"/>
                <a:ext cx="6537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3316" extrusionOk="0">
                    <a:moveTo>
                      <a:pt x="2069" y="0"/>
                    </a:moveTo>
                    <a:cubicBezTo>
                      <a:pt x="1754" y="0"/>
                      <a:pt x="1436" y="84"/>
                      <a:pt x="1149" y="246"/>
                    </a:cubicBezTo>
                    <a:cubicBezTo>
                      <a:pt x="357" y="682"/>
                      <a:pt x="0" y="3315"/>
                      <a:pt x="0" y="3315"/>
                    </a:cubicBezTo>
                    <a:lnTo>
                      <a:pt x="2614" y="87"/>
                    </a:lnTo>
                    <a:cubicBezTo>
                      <a:pt x="2438" y="29"/>
                      <a:pt x="2254" y="0"/>
                      <a:pt x="2069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Google Shape;485;p38">
                <a:extLst>
                  <a:ext uri="{FF2B5EF4-FFF2-40B4-BE49-F238E27FC236}">
                    <a16:creationId xmlns:a16="http://schemas.microsoft.com/office/drawing/2014/main" id="{35167949-6767-22F8-916B-705F96306CF1}"/>
                  </a:ext>
                </a:extLst>
              </p:cNvPr>
              <p:cNvSpPr/>
              <p:nvPr/>
            </p:nvSpPr>
            <p:spPr>
              <a:xfrm>
                <a:off x="1516125" y="4053550"/>
                <a:ext cx="84175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883" extrusionOk="0">
                    <a:moveTo>
                      <a:pt x="753" y="1"/>
                    </a:moveTo>
                    <a:cubicBezTo>
                      <a:pt x="416" y="100"/>
                      <a:pt x="139" y="337"/>
                      <a:pt x="0" y="654"/>
                    </a:cubicBezTo>
                    <a:cubicBezTo>
                      <a:pt x="0" y="654"/>
                      <a:pt x="990" y="2793"/>
                      <a:pt x="2535" y="3882"/>
                    </a:cubicBezTo>
                    <a:cubicBezTo>
                      <a:pt x="2891" y="3783"/>
                      <a:pt x="3188" y="3585"/>
                      <a:pt x="3367" y="3288"/>
                    </a:cubicBezTo>
                    <a:cubicBezTo>
                      <a:pt x="2238" y="2417"/>
                      <a:pt x="1347" y="1288"/>
                      <a:pt x="75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Google Shape;486;p38">
                <a:extLst>
                  <a:ext uri="{FF2B5EF4-FFF2-40B4-BE49-F238E27FC236}">
                    <a16:creationId xmlns:a16="http://schemas.microsoft.com/office/drawing/2014/main" id="{E592FCD3-584D-E2B4-08A2-11E28D27059B}"/>
                  </a:ext>
                </a:extLst>
              </p:cNvPr>
              <p:cNvSpPr/>
              <p:nvPr/>
            </p:nvSpPr>
            <p:spPr>
              <a:xfrm>
                <a:off x="1498800" y="4054600"/>
                <a:ext cx="673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35" extrusionOk="0">
                    <a:moveTo>
                      <a:pt x="1656" y="1"/>
                    </a:moveTo>
                    <a:cubicBezTo>
                      <a:pt x="1353" y="1"/>
                      <a:pt x="1019" y="120"/>
                      <a:pt x="733" y="355"/>
                    </a:cubicBezTo>
                    <a:cubicBezTo>
                      <a:pt x="178" y="791"/>
                      <a:pt x="0" y="1503"/>
                      <a:pt x="337" y="1919"/>
                    </a:cubicBezTo>
                    <a:cubicBezTo>
                      <a:pt x="499" y="2130"/>
                      <a:pt x="755" y="2234"/>
                      <a:pt x="1038" y="2234"/>
                    </a:cubicBezTo>
                    <a:cubicBezTo>
                      <a:pt x="1340" y="2234"/>
                      <a:pt x="1674" y="2115"/>
                      <a:pt x="1961" y="1880"/>
                    </a:cubicBezTo>
                    <a:cubicBezTo>
                      <a:pt x="2515" y="1444"/>
                      <a:pt x="2693" y="731"/>
                      <a:pt x="2357" y="315"/>
                    </a:cubicBezTo>
                    <a:cubicBezTo>
                      <a:pt x="2194" y="105"/>
                      <a:pt x="1939" y="1"/>
                      <a:pt x="165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Google Shape;487;p38">
                <a:extLst>
                  <a:ext uri="{FF2B5EF4-FFF2-40B4-BE49-F238E27FC236}">
                    <a16:creationId xmlns:a16="http://schemas.microsoft.com/office/drawing/2014/main" id="{87261941-5C86-402D-3DD8-069A9DC1B19E}"/>
                  </a:ext>
                </a:extLst>
              </p:cNvPr>
              <p:cNvSpPr/>
              <p:nvPr/>
            </p:nvSpPr>
            <p:spPr>
              <a:xfrm>
                <a:off x="1508200" y="4062650"/>
                <a:ext cx="485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91" extrusionOk="0">
                    <a:moveTo>
                      <a:pt x="1202" y="0"/>
                    </a:moveTo>
                    <a:cubicBezTo>
                      <a:pt x="983" y="0"/>
                      <a:pt x="743" y="85"/>
                      <a:pt x="535" y="251"/>
                    </a:cubicBezTo>
                    <a:cubicBezTo>
                      <a:pt x="139" y="568"/>
                      <a:pt x="0" y="1063"/>
                      <a:pt x="238" y="1379"/>
                    </a:cubicBezTo>
                    <a:cubicBezTo>
                      <a:pt x="360" y="1521"/>
                      <a:pt x="541" y="1590"/>
                      <a:pt x="740" y="1590"/>
                    </a:cubicBezTo>
                    <a:cubicBezTo>
                      <a:pt x="958" y="1590"/>
                      <a:pt x="1199" y="1506"/>
                      <a:pt x="1406" y="1340"/>
                    </a:cubicBezTo>
                    <a:cubicBezTo>
                      <a:pt x="1822" y="1023"/>
                      <a:pt x="1941" y="528"/>
                      <a:pt x="1703" y="211"/>
                    </a:cubicBezTo>
                    <a:cubicBezTo>
                      <a:pt x="1581" y="70"/>
                      <a:pt x="1400" y="0"/>
                      <a:pt x="1202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Google Shape;488;p38">
                <a:extLst>
                  <a:ext uri="{FF2B5EF4-FFF2-40B4-BE49-F238E27FC236}">
                    <a16:creationId xmlns:a16="http://schemas.microsoft.com/office/drawing/2014/main" id="{E909827B-A1DD-24D9-0F90-491F754F2531}"/>
                  </a:ext>
                </a:extLst>
              </p:cNvPr>
              <p:cNvSpPr/>
              <p:nvPr/>
            </p:nvSpPr>
            <p:spPr>
              <a:xfrm>
                <a:off x="1277500" y="378960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4902" y="0"/>
                    </a:moveTo>
                    <a:cubicBezTo>
                      <a:pt x="4286" y="0"/>
                      <a:pt x="3668" y="194"/>
                      <a:pt x="3149" y="578"/>
                    </a:cubicBezTo>
                    <a:cubicBezTo>
                      <a:pt x="3109" y="618"/>
                      <a:pt x="3050" y="658"/>
                      <a:pt x="3010" y="697"/>
                    </a:cubicBezTo>
                    <a:lnTo>
                      <a:pt x="2971" y="737"/>
                    </a:lnTo>
                    <a:cubicBezTo>
                      <a:pt x="2634" y="1014"/>
                      <a:pt x="2337" y="1351"/>
                      <a:pt x="2099" y="1727"/>
                    </a:cubicBezTo>
                    <a:lnTo>
                      <a:pt x="2000" y="1885"/>
                    </a:lnTo>
                    <a:cubicBezTo>
                      <a:pt x="1763" y="2341"/>
                      <a:pt x="1565" y="2816"/>
                      <a:pt x="1406" y="3331"/>
                    </a:cubicBezTo>
                    <a:cubicBezTo>
                      <a:pt x="1010" y="4618"/>
                      <a:pt x="733" y="5569"/>
                      <a:pt x="515" y="6281"/>
                    </a:cubicBezTo>
                    <a:lnTo>
                      <a:pt x="476" y="6460"/>
                    </a:lnTo>
                    <a:cubicBezTo>
                      <a:pt x="258" y="7133"/>
                      <a:pt x="99" y="7826"/>
                      <a:pt x="0" y="8539"/>
                    </a:cubicBezTo>
                    <a:lnTo>
                      <a:pt x="1347" y="8836"/>
                    </a:lnTo>
                    <a:lnTo>
                      <a:pt x="1505" y="8876"/>
                    </a:lnTo>
                    <a:lnTo>
                      <a:pt x="4397" y="9509"/>
                    </a:lnTo>
                    <a:lnTo>
                      <a:pt x="4515" y="9529"/>
                    </a:lnTo>
                    <a:lnTo>
                      <a:pt x="6139" y="9886"/>
                    </a:lnTo>
                    <a:cubicBezTo>
                      <a:pt x="6139" y="9886"/>
                      <a:pt x="6357" y="9371"/>
                      <a:pt x="6634" y="8598"/>
                    </a:cubicBezTo>
                    <a:lnTo>
                      <a:pt x="6694" y="8400"/>
                    </a:lnTo>
                    <a:cubicBezTo>
                      <a:pt x="7169" y="7034"/>
                      <a:pt x="7525" y="5628"/>
                      <a:pt x="7763" y="4202"/>
                    </a:cubicBezTo>
                    <a:lnTo>
                      <a:pt x="7763" y="4103"/>
                    </a:lnTo>
                    <a:cubicBezTo>
                      <a:pt x="7842" y="3509"/>
                      <a:pt x="7842" y="2895"/>
                      <a:pt x="7743" y="2301"/>
                    </a:cubicBezTo>
                    <a:cubicBezTo>
                      <a:pt x="7644" y="1806"/>
                      <a:pt x="7407" y="1331"/>
                      <a:pt x="7050" y="955"/>
                    </a:cubicBezTo>
                    <a:cubicBezTo>
                      <a:pt x="6991" y="875"/>
                      <a:pt x="6911" y="796"/>
                      <a:pt x="6852" y="737"/>
                    </a:cubicBezTo>
                    <a:cubicBezTo>
                      <a:pt x="6733" y="638"/>
                      <a:pt x="6614" y="559"/>
                      <a:pt x="6496" y="479"/>
                    </a:cubicBezTo>
                    <a:cubicBezTo>
                      <a:pt x="6016" y="159"/>
                      <a:pt x="5459" y="0"/>
                      <a:pt x="490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Google Shape;489;p38">
                <a:extLst>
                  <a:ext uri="{FF2B5EF4-FFF2-40B4-BE49-F238E27FC236}">
                    <a16:creationId xmlns:a16="http://schemas.microsoft.com/office/drawing/2014/main" id="{6964E6EF-5CE3-AB68-C7E1-17DE25A3B6D8}"/>
                  </a:ext>
                </a:extLst>
              </p:cNvPr>
              <p:cNvSpPr/>
              <p:nvPr/>
            </p:nvSpPr>
            <p:spPr>
              <a:xfrm>
                <a:off x="633425" y="3333225"/>
                <a:ext cx="416875" cy="514900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20596" extrusionOk="0">
                    <a:moveTo>
                      <a:pt x="4793" y="14635"/>
                    </a:moveTo>
                    <a:cubicBezTo>
                      <a:pt x="4832" y="14655"/>
                      <a:pt x="4852" y="14655"/>
                      <a:pt x="4892" y="14675"/>
                    </a:cubicBezTo>
                    <a:cubicBezTo>
                      <a:pt x="4931" y="14691"/>
                      <a:pt x="4970" y="14710"/>
                      <a:pt x="5010" y="14732"/>
                    </a:cubicBezTo>
                    <a:lnTo>
                      <a:pt x="5010" y="14732"/>
                    </a:lnTo>
                    <a:lnTo>
                      <a:pt x="4911" y="14695"/>
                    </a:lnTo>
                    <a:lnTo>
                      <a:pt x="4832" y="14655"/>
                    </a:lnTo>
                    <a:lnTo>
                      <a:pt x="4793" y="14635"/>
                    </a:lnTo>
                    <a:close/>
                    <a:moveTo>
                      <a:pt x="3255" y="1"/>
                    </a:moveTo>
                    <a:cubicBezTo>
                      <a:pt x="1925" y="1"/>
                      <a:pt x="779" y="982"/>
                      <a:pt x="614" y="2318"/>
                    </a:cubicBezTo>
                    <a:lnTo>
                      <a:pt x="575" y="2536"/>
                    </a:lnTo>
                    <a:lnTo>
                      <a:pt x="555" y="2754"/>
                    </a:lnTo>
                    <a:lnTo>
                      <a:pt x="495" y="3170"/>
                    </a:lnTo>
                    <a:cubicBezTo>
                      <a:pt x="456" y="3447"/>
                      <a:pt x="436" y="3724"/>
                      <a:pt x="396" y="4001"/>
                    </a:cubicBezTo>
                    <a:cubicBezTo>
                      <a:pt x="337" y="4556"/>
                      <a:pt x="278" y="5090"/>
                      <a:pt x="238" y="5645"/>
                    </a:cubicBezTo>
                    <a:cubicBezTo>
                      <a:pt x="179" y="6199"/>
                      <a:pt x="139" y="6754"/>
                      <a:pt x="99" y="7308"/>
                    </a:cubicBezTo>
                    <a:cubicBezTo>
                      <a:pt x="80" y="7586"/>
                      <a:pt x="80" y="7883"/>
                      <a:pt x="60" y="8160"/>
                    </a:cubicBezTo>
                    <a:cubicBezTo>
                      <a:pt x="40" y="8437"/>
                      <a:pt x="40" y="8714"/>
                      <a:pt x="20" y="8992"/>
                    </a:cubicBezTo>
                    <a:cubicBezTo>
                      <a:pt x="0" y="9546"/>
                      <a:pt x="0" y="10120"/>
                      <a:pt x="0" y="10695"/>
                    </a:cubicBezTo>
                    <a:cubicBezTo>
                      <a:pt x="0" y="11269"/>
                      <a:pt x="0" y="11843"/>
                      <a:pt x="40" y="12417"/>
                    </a:cubicBezTo>
                    <a:cubicBezTo>
                      <a:pt x="60" y="13011"/>
                      <a:pt x="99" y="13606"/>
                      <a:pt x="179" y="14219"/>
                    </a:cubicBezTo>
                    <a:cubicBezTo>
                      <a:pt x="218" y="14536"/>
                      <a:pt x="278" y="14853"/>
                      <a:pt x="337" y="15190"/>
                    </a:cubicBezTo>
                    <a:cubicBezTo>
                      <a:pt x="396" y="15546"/>
                      <a:pt x="495" y="15883"/>
                      <a:pt x="594" y="16239"/>
                    </a:cubicBezTo>
                    <a:cubicBezTo>
                      <a:pt x="654" y="16417"/>
                      <a:pt x="713" y="16615"/>
                      <a:pt x="792" y="16814"/>
                    </a:cubicBezTo>
                    <a:cubicBezTo>
                      <a:pt x="891" y="17051"/>
                      <a:pt x="990" y="17269"/>
                      <a:pt x="1109" y="17487"/>
                    </a:cubicBezTo>
                    <a:cubicBezTo>
                      <a:pt x="1268" y="17764"/>
                      <a:pt x="1446" y="18021"/>
                      <a:pt x="1664" y="18279"/>
                    </a:cubicBezTo>
                    <a:cubicBezTo>
                      <a:pt x="1802" y="18418"/>
                      <a:pt x="1961" y="18576"/>
                      <a:pt x="2139" y="18695"/>
                    </a:cubicBezTo>
                    <a:cubicBezTo>
                      <a:pt x="2337" y="18853"/>
                      <a:pt x="2535" y="18992"/>
                      <a:pt x="2773" y="19091"/>
                    </a:cubicBezTo>
                    <a:cubicBezTo>
                      <a:pt x="2832" y="19130"/>
                      <a:pt x="2892" y="19150"/>
                      <a:pt x="2951" y="19170"/>
                    </a:cubicBezTo>
                    <a:lnTo>
                      <a:pt x="3010" y="19190"/>
                    </a:lnTo>
                    <a:lnTo>
                      <a:pt x="3129" y="19229"/>
                    </a:lnTo>
                    <a:lnTo>
                      <a:pt x="3347" y="19309"/>
                    </a:lnTo>
                    <a:cubicBezTo>
                      <a:pt x="3486" y="19368"/>
                      <a:pt x="3644" y="19408"/>
                      <a:pt x="3783" y="19467"/>
                    </a:cubicBezTo>
                    <a:lnTo>
                      <a:pt x="4000" y="19526"/>
                    </a:lnTo>
                    <a:lnTo>
                      <a:pt x="4218" y="19586"/>
                    </a:lnTo>
                    <a:cubicBezTo>
                      <a:pt x="4377" y="19625"/>
                      <a:pt x="4515" y="19685"/>
                      <a:pt x="4654" y="19724"/>
                    </a:cubicBezTo>
                    <a:lnTo>
                      <a:pt x="5090" y="19824"/>
                    </a:lnTo>
                    <a:lnTo>
                      <a:pt x="5545" y="19923"/>
                    </a:lnTo>
                    <a:cubicBezTo>
                      <a:pt x="5822" y="20002"/>
                      <a:pt x="6119" y="20061"/>
                      <a:pt x="6397" y="20101"/>
                    </a:cubicBezTo>
                    <a:cubicBezTo>
                      <a:pt x="6991" y="20220"/>
                      <a:pt x="7565" y="20299"/>
                      <a:pt x="8139" y="20358"/>
                    </a:cubicBezTo>
                    <a:cubicBezTo>
                      <a:pt x="8713" y="20437"/>
                      <a:pt x="9288" y="20477"/>
                      <a:pt x="9862" y="20517"/>
                    </a:cubicBezTo>
                    <a:cubicBezTo>
                      <a:pt x="10436" y="20556"/>
                      <a:pt x="10991" y="20576"/>
                      <a:pt x="11565" y="20596"/>
                    </a:cubicBezTo>
                    <a:cubicBezTo>
                      <a:pt x="12119" y="20596"/>
                      <a:pt x="12694" y="20596"/>
                      <a:pt x="13268" y="20576"/>
                    </a:cubicBezTo>
                    <a:cubicBezTo>
                      <a:pt x="13545" y="20576"/>
                      <a:pt x="13823" y="20556"/>
                      <a:pt x="14120" y="20536"/>
                    </a:cubicBezTo>
                    <a:lnTo>
                      <a:pt x="14535" y="20497"/>
                    </a:lnTo>
                    <a:lnTo>
                      <a:pt x="14753" y="20477"/>
                    </a:lnTo>
                    <a:lnTo>
                      <a:pt x="15011" y="20457"/>
                    </a:lnTo>
                    <a:cubicBezTo>
                      <a:pt x="15941" y="20358"/>
                      <a:pt x="16674" y="19566"/>
                      <a:pt x="16674" y="18635"/>
                    </a:cubicBezTo>
                    <a:cubicBezTo>
                      <a:pt x="16674" y="17685"/>
                      <a:pt x="15941" y="16893"/>
                      <a:pt x="15011" y="16794"/>
                    </a:cubicBezTo>
                    <a:lnTo>
                      <a:pt x="14912" y="16794"/>
                    </a:lnTo>
                    <a:lnTo>
                      <a:pt x="14179" y="16734"/>
                    </a:lnTo>
                    <a:cubicBezTo>
                      <a:pt x="13922" y="16695"/>
                      <a:pt x="13664" y="16675"/>
                      <a:pt x="13407" y="16635"/>
                    </a:cubicBezTo>
                    <a:cubicBezTo>
                      <a:pt x="12892" y="16596"/>
                      <a:pt x="12397" y="16516"/>
                      <a:pt x="11882" y="16457"/>
                    </a:cubicBezTo>
                    <a:cubicBezTo>
                      <a:pt x="11367" y="16378"/>
                      <a:pt x="10872" y="16299"/>
                      <a:pt x="10377" y="16200"/>
                    </a:cubicBezTo>
                    <a:cubicBezTo>
                      <a:pt x="9862" y="16101"/>
                      <a:pt x="9387" y="16021"/>
                      <a:pt x="8892" y="15903"/>
                    </a:cubicBezTo>
                    <a:cubicBezTo>
                      <a:pt x="7921" y="15705"/>
                      <a:pt x="6971" y="15447"/>
                      <a:pt x="6060" y="15130"/>
                    </a:cubicBezTo>
                    <a:cubicBezTo>
                      <a:pt x="5941" y="15091"/>
                      <a:pt x="5822" y="15051"/>
                      <a:pt x="5723" y="15011"/>
                    </a:cubicBezTo>
                    <a:lnTo>
                      <a:pt x="5545" y="14952"/>
                    </a:lnTo>
                    <a:lnTo>
                      <a:pt x="5415" y="14903"/>
                    </a:lnTo>
                    <a:lnTo>
                      <a:pt x="5415" y="14903"/>
                    </a:lnTo>
                    <a:cubicBezTo>
                      <a:pt x="5413" y="14893"/>
                      <a:pt x="5410" y="14883"/>
                      <a:pt x="5406" y="14873"/>
                    </a:cubicBezTo>
                    <a:cubicBezTo>
                      <a:pt x="5367" y="14695"/>
                      <a:pt x="5327" y="14516"/>
                      <a:pt x="5307" y="14338"/>
                    </a:cubicBezTo>
                    <a:cubicBezTo>
                      <a:pt x="5288" y="14140"/>
                      <a:pt x="5268" y="13922"/>
                      <a:pt x="5248" y="13705"/>
                    </a:cubicBezTo>
                    <a:cubicBezTo>
                      <a:pt x="5228" y="13249"/>
                      <a:pt x="5208" y="12774"/>
                      <a:pt x="5208" y="12279"/>
                    </a:cubicBezTo>
                    <a:cubicBezTo>
                      <a:pt x="5208" y="11784"/>
                      <a:pt x="5208" y="11289"/>
                      <a:pt x="5228" y="10774"/>
                    </a:cubicBezTo>
                    <a:cubicBezTo>
                      <a:pt x="5248" y="10259"/>
                      <a:pt x="5268" y="9764"/>
                      <a:pt x="5307" y="9249"/>
                    </a:cubicBezTo>
                    <a:cubicBezTo>
                      <a:pt x="5327" y="8734"/>
                      <a:pt x="5367" y="8219"/>
                      <a:pt x="5406" y="7685"/>
                    </a:cubicBezTo>
                    <a:cubicBezTo>
                      <a:pt x="5446" y="7170"/>
                      <a:pt x="5505" y="6655"/>
                      <a:pt x="5545" y="6140"/>
                    </a:cubicBezTo>
                    <a:cubicBezTo>
                      <a:pt x="5604" y="5625"/>
                      <a:pt x="5664" y="5090"/>
                      <a:pt x="5703" y="4576"/>
                    </a:cubicBezTo>
                    <a:lnTo>
                      <a:pt x="5882" y="3031"/>
                    </a:lnTo>
                    <a:lnTo>
                      <a:pt x="5882" y="2991"/>
                    </a:lnTo>
                    <a:cubicBezTo>
                      <a:pt x="6060" y="1546"/>
                      <a:pt x="5030" y="219"/>
                      <a:pt x="3585" y="21"/>
                    </a:cubicBezTo>
                    <a:cubicBezTo>
                      <a:pt x="3474" y="8"/>
                      <a:pt x="3364" y="1"/>
                      <a:pt x="32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Google Shape;490;p38">
                <a:extLst>
                  <a:ext uri="{FF2B5EF4-FFF2-40B4-BE49-F238E27FC236}">
                    <a16:creationId xmlns:a16="http://schemas.microsoft.com/office/drawing/2014/main" id="{A5FD7634-5495-E40B-DFB3-AC1075EC4CF9}"/>
                  </a:ext>
                </a:extLst>
              </p:cNvPr>
              <p:cNvSpPr/>
              <p:nvPr/>
            </p:nvSpPr>
            <p:spPr>
              <a:xfrm>
                <a:off x="662125" y="3773250"/>
                <a:ext cx="723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005" extrusionOk="0">
                    <a:moveTo>
                      <a:pt x="444" y="1"/>
                    </a:moveTo>
                    <a:cubicBezTo>
                      <a:pt x="304" y="1"/>
                      <a:pt x="157" y="8"/>
                      <a:pt x="1" y="24"/>
                    </a:cubicBezTo>
                    <a:cubicBezTo>
                      <a:pt x="536" y="1153"/>
                      <a:pt x="1645" y="1906"/>
                      <a:pt x="2892" y="2005"/>
                    </a:cubicBezTo>
                    <a:cubicBezTo>
                      <a:pt x="2892" y="2005"/>
                      <a:pt x="2716" y="1"/>
                      <a:pt x="4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oogle Shape;491;p38">
                <a:extLst>
                  <a:ext uri="{FF2B5EF4-FFF2-40B4-BE49-F238E27FC236}">
                    <a16:creationId xmlns:a16="http://schemas.microsoft.com/office/drawing/2014/main" id="{A47F40D1-C09E-24A9-B674-EE3B76F52775}"/>
                  </a:ext>
                </a:extLst>
              </p:cNvPr>
              <p:cNvSpPr/>
              <p:nvPr/>
            </p:nvSpPr>
            <p:spPr>
              <a:xfrm>
                <a:off x="750250" y="3463450"/>
                <a:ext cx="255975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0239" h="11724" extrusionOk="0">
                    <a:moveTo>
                      <a:pt x="595" y="0"/>
                    </a:moveTo>
                    <a:cubicBezTo>
                      <a:pt x="516" y="0"/>
                      <a:pt x="456" y="40"/>
                      <a:pt x="436" y="119"/>
                    </a:cubicBezTo>
                    <a:cubicBezTo>
                      <a:pt x="1" y="3149"/>
                      <a:pt x="278" y="9802"/>
                      <a:pt x="278" y="9862"/>
                    </a:cubicBezTo>
                    <a:cubicBezTo>
                      <a:pt x="278" y="9902"/>
                      <a:pt x="318" y="9961"/>
                      <a:pt x="377" y="9981"/>
                    </a:cubicBezTo>
                    <a:cubicBezTo>
                      <a:pt x="1743" y="10476"/>
                      <a:pt x="9268" y="11624"/>
                      <a:pt x="10021" y="11704"/>
                    </a:cubicBezTo>
                    <a:lnTo>
                      <a:pt x="10041" y="11723"/>
                    </a:lnTo>
                    <a:cubicBezTo>
                      <a:pt x="10232" y="11723"/>
                      <a:pt x="10238" y="11445"/>
                      <a:pt x="10059" y="11445"/>
                    </a:cubicBezTo>
                    <a:cubicBezTo>
                      <a:pt x="10053" y="11445"/>
                      <a:pt x="10047" y="11445"/>
                      <a:pt x="10041" y="11446"/>
                    </a:cubicBezTo>
                    <a:cubicBezTo>
                      <a:pt x="9308" y="11347"/>
                      <a:pt x="2080" y="10238"/>
                      <a:pt x="535" y="9743"/>
                    </a:cubicBezTo>
                    <a:cubicBezTo>
                      <a:pt x="516" y="8911"/>
                      <a:pt x="298" y="2971"/>
                      <a:pt x="714" y="159"/>
                    </a:cubicBezTo>
                    <a:cubicBezTo>
                      <a:pt x="733" y="79"/>
                      <a:pt x="674" y="20"/>
                      <a:pt x="59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Google Shape;492;p38">
                <a:extLst>
                  <a:ext uri="{FF2B5EF4-FFF2-40B4-BE49-F238E27FC236}">
                    <a16:creationId xmlns:a16="http://schemas.microsoft.com/office/drawing/2014/main" id="{C31DABA8-EA3C-7FA9-B61A-12A7D62C1AAE}"/>
                  </a:ext>
                </a:extLst>
              </p:cNvPr>
              <p:cNvSpPr/>
              <p:nvPr/>
            </p:nvSpPr>
            <p:spPr>
              <a:xfrm>
                <a:off x="758175" y="3481025"/>
                <a:ext cx="30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99" extrusionOk="0">
                    <a:moveTo>
                      <a:pt x="1063" y="0"/>
                    </a:moveTo>
                    <a:cubicBezTo>
                      <a:pt x="1025" y="0"/>
                      <a:pt x="991" y="10"/>
                      <a:pt x="971" y="30"/>
                    </a:cubicBezTo>
                    <a:lnTo>
                      <a:pt x="60" y="961"/>
                    </a:lnTo>
                    <a:cubicBezTo>
                      <a:pt x="1" y="1020"/>
                      <a:pt x="1" y="1099"/>
                      <a:pt x="60" y="1159"/>
                    </a:cubicBezTo>
                    <a:cubicBezTo>
                      <a:pt x="80" y="1178"/>
                      <a:pt x="119" y="1198"/>
                      <a:pt x="179" y="1198"/>
                    </a:cubicBezTo>
                    <a:cubicBezTo>
                      <a:pt x="199" y="1198"/>
                      <a:pt x="238" y="1178"/>
                      <a:pt x="258" y="1159"/>
                    </a:cubicBezTo>
                    <a:lnTo>
                      <a:pt x="1169" y="248"/>
                    </a:lnTo>
                    <a:cubicBezTo>
                      <a:pt x="1209" y="188"/>
                      <a:pt x="1209" y="89"/>
                      <a:pt x="1169" y="30"/>
                    </a:cubicBezTo>
                    <a:cubicBezTo>
                      <a:pt x="1139" y="10"/>
                      <a:pt x="1100" y="0"/>
                      <a:pt x="1063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Google Shape;493;p38">
                <a:extLst>
                  <a:ext uri="{FF2B5EF4-FFF2-40B4-BE49-F238E27FC236}">
                    <a16:creationId xmlns:a16="http://schemas.microsoft.com/office/drawing/2014/main" id="{54F27A3C-409F-692B-0D79-F380553CFB8E}"/>
                  </a:ext>
                </a:extLst>
              </p:cNvPr>
              <p:cNvSpPr/>
              <p:nvPr/>
            </p:nvSpPr>
            <p:spPr>
              <a:xfrm>
                <a:off x="991350" y="3764925"/>
                <a:ext cx="1985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10" extrusionOk="0">
                    <a:moveTo>
                      <a:pt x="1882" y="1"/>
                    </a:moveTo>
                    <a:cubicBezTo>
                      <a:pt x="575" y="199"/>
                      <a:pt x="1" y="2417"/>
                      <a:pt x="1" y="2417"/>
                    </a:cubicBezTo>
                    <a:lnTo>
                      <a:pt x="1862" y="4120"/>
                    </a:lnTo>
                    <a:cubicBezTo>
                      <a:pt x="1862" y="4120"/>
                      <a:pt x="3110" y="5387"/>
                      <a:pt x="3506" y="5407"/>
                    </a:cubicBezTo>
                    <a:cubicBezTo>
                      <a:pt x="3523" y="5409"/>
                      <a:pt x="3539" y="5410"/>
                      <a:pt x="3555" y="5410"/>
                    </a:cubicBezTo>
                    <a:cubicBezTo>
                      <a:pt x="3908" y="5410"/>
                      <a:pt x="3981" y="5011"/>
                      <a:pt x="3981" y="5011"/>
                    </a:cubicBezTo>
                    <a:cubicBezTo>
                      <a:pt x="4159" y="5093"/>
                      <a:pt x="4365" y="5137"/>
                      <a:pt x="4566" y="5137"/>
                    </a:cubicBezTo>
                    <a:cubicBezTo>
                      <a:pt x="4657" y="5137"/>
                      <a:pt x="4747" y="5128"/>
                      <a:pt x="4832" y="5110"/>
                    </a:cubicBezTo>
                    <a:cubicBezTo>
                      <a:pt x="5070" y="5051"/>
                      <a:pt x="5228" y="4833"/>
                      <a:pt x="5209" y="4575"/>
                    </a:cubicBezTo>
                    <a:lnTo>
                      <a:pt x="5209" y="4575"/>
                    </a:lnTo>
                    <a:cubicBezTo>
                      <a:pt x="5209" y="4575"/>
                      <a:pt x="5661" y="4836"/>
                      <a:pt x="5995" y="4836"/>
                    </a:cubicBezTo>
                    <a:cubicBezTo>
                      <a:pt x="6017" y="4836"/>
                      <a:pt x="6039" y="4835"/>
                      <a:pt x="6060" y="4833"/>
                    </a:cubicBezTo>
                    <a:cubicBezTo>
                      <a:pt x="6258" y="4793"/>
                      <a:pt x="6417" y="4635"/>
                      <a:pt x="6436" y="4417"/>
                    </a:cubicBezTo>
                    <a:cubicBezTo>
                      <a:pt x="6581" y="4593"/>
                      <a:pt x="6786" y="4682"/>
                      <a:pt x="6987" y="4682"/>
                    </a:cubicBezTo>
                    <a:cubicBezTo>
                      <a:pt x="7172" y="4682"/>
                      <a:pt x="7354" y="4608"/>
                      <a:pt x="7486" y="4457"/>
                    </a:cubicBezTo>
                    <a:cubicBezTo>
                      <a:pt x="7941" y="4001"/>
                      <a:pt x="5644" y="2476"/>
                      <a:pt x="5644" y="2476"/>
                    </a:cubicBezTo>
                    <a:lnTo>
                      <a:pt x="6377" y="2456"/>
                    </a:lnTo>
                    <a:cubicBezTo>
                      <a:pt x="6377" y="2456"/>
                      <a:pt x="5941" y="773"/>
                      <a:pt x="4714" y="674"/>
                    </a:cubicBezTo>
                    <a:cubicBezTo>
                      <a:pt x="3763" y="555"/>
                      <a:pt x="2793" y="318"/>
                      <a:pt x="1882" y="1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Google Shape;494;p38">
                <a:extLst>
                  <a:ext uri="{FF2B5EF4-FFF2-40B4-BE49-F238E27FC236}">
                    <a16:creationId xmlns:a16="http://schemas.microsoft.com/office/drawing/2014/main" id="{CD9EB662-5976-89D1-FF97-1601ED3F0C82}"/>
                  </a:ext>
                </a:extLst>
              </p:cNvPr>
              <p:cNvSpPr/>
              <p:nvPr/>
            </p:nvSpPr>
            <p:spPr>
              <a:xfrm>
                <a:off x="629450" y="3674825"/>
                <a:ext cx="3416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6695" extrusionOk="0">
                    <a:moveTo>
                      <a:pt x="140" y="1"/>
                    </a:moveTo>
                    <a:cubicBezTo>
                      <a:pt x="60" y="21"/>
                      <a:pt x="1" y="80"/>
                      <a:pt x="1" y="159"/>
                    </a:cubicBezTo>
                    <a:cubicBezTo>
                      <a:pt x="21" y="318"/>
                      <a:pt x="397" y="4159"/>
                      <a:pt x="2516" y="5506"/>
                    </a:cubicBezTo>
                    <a:cubicBezTo>
                      <a:pt x="4288" y="6645"/>
                      <a:pt x="11656" y="6695"/>
                      <a:pt x="13210" y="6695"/>
                    </a:cubicBezTo>
                    <a:cubicBezTo>
                      <a:pt x="13358" y="6695"/>
                      <a:pt x="13454" y="6694"/>
                      <a:pt x="13486" y="6694"/>
                    </a:cubicBezTo>
                    <a:cubicBezTo>
                      <a:pt x="13665" y="6694"/>
                      <a:pt x="13665" y="6397"/>
                      <a:pt x="13486" y="6397"/>
                    </a:cubicBezTo>
                    <a:cubicBezTo>
                      <a:pt x="13477" y="6397"/>
                      <a:pt x="13350" y="6398"/>
                      <a:pt x="13129" y="6398"/>
                    </a:cubicBezTo>
                    <a:cubicBezTo>
                      <a:pt x="11444" y="6398"/>
                      <a:pt x="4320" y="6336"/>
                      <a:pt x="2674" y="5268"/>
                    </a:cubicBezTo>
                    <a:cubicBezTo>
                      <a:pt x="654" y="4001"/>
                      <a:pt x="278" y="159"/>
                      <a:pt x="278" y="140"/>
                    </a:cubicBezTo>
                    <a:cubicBezTo>
                      <a:pt x="278" y="60"/>
                      <a:pt x="199" y="1"/>
                      <a:pt x="1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Google Shape;495;p38">
                <a:extLst>
                  <a:ext uri="{FF2B5EF4-FFF2-40B4-BE49-F238E27FC236}">
                    <a16:creationId xmlns:a16="http://schemas.microsoft.com/office/drawing/2014/main" id="{0FFB103E-629D-84E3-616B-C09B8C6E53A1}"/>
                  </a:ext>
                </a:extLst>
              </p:cNvPr>
              <p:cNvSpPr/>
              <p:nvPr/>
            </p:nvSpPr>
            <p:spPr>
              <a:xfrm>
                <a:off x="733550" y="3322075"/>
                <a:ext cx="716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428" extrusionOk="0">
                    <a:moveTo>
                      <a:pt x="217" y="0"/>
                    </a:moveTo>
                    <a:cubicBezTo>
                      <a:pt x="122" y="0"/>
                      <a:pt x="1" y="95"/>
                      <a:pt x="55" y="190"/>
                    </a:cubicBezTo>
                    <a:cubicBezTo>
                      <a:pt x="1005" y="2249"/>
                      <a:pt x="2609" y="2408"/>
                      <a:pt x="2689" y="2427"/>
                    </a:cubicBezTo>
                    <a:lnTo>
                      <a:pt x="2708" y="2408"/>
                    </a:lnTo>
                    <a:cubicBezTo>
                      <a:pt x="2867" y="2388"/>
                      <a:pt x="2867" y="2150"/>
                      <a:pt x="2708" y="2130"/>
                    </a:cubicBezTo>
                    <a:cubicBezTo>
                      <a:pt x="2649" y="2130"/>
                      <a:pt x="1184" y="1992"/>
                      <a:pt x="312" y="71"/>
                    </a:cubicBezTo>
                    <a:cubicBezTo>
                      <a:pt x="300" y="21"/>
                      <a:pt x="261" y="0"/>
                      <a:pt x="21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68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8"/>
            <a:ext cx="21971100" cy="2059887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Medical model</a:t>
            </a:r>
            <a:r>
              <a:rPr lang="en-US" dirty="0"/>
              <a:t>: augment or “cure” the body.</a:t>
            </a:r>
            <a:endParaRPr dirty="0"/>
          </a:p>
        </p:txBody>
      </p:sp>
      <p:grpSp>
        <p:nvGrpSpPr>
          <p:cNvPr id="1088" name="Google Shape;310;p38" descr="A black masculine person smiling while pushing a wheelchair. They have a prosthetic leg. The white masculine person in the wheelchair has a beanie and glasses and is holding a peace sign while smiling.">
            <a:extLst>
              <a:ext uri="{FF2B5EF4-FFF2-40B4-BE49-F238E27FC236}">
                <a16:creationId xmlns:a16="http://schemas.microsoft.com/office/drawing/2014/main" id="{C86B2FB3-4549-26BD-1B09-40D3A4C5A6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05840" y="3249895"/>
            <a:ext cx="8384227" cy="7581637"/>
            <a:chOff x="4563250" y="788089"/>
            <a:chExt cx="4147800" cy="4047361"/>
          </a:xfrm>
        </p:grpSpPr>
        <p:sp>
          <p:nvSpPr>
            <p:cNvPr id="1089" name="Google Shape;311;p38">
              <a:extLst>
                <a:ext uri="{FF2B5EF4-FFF2-40B4-BE49-F238E27FC236}">
                  <a16:creationId xmlns:a16="http://schemas.microsoft.com/office/drawing/2014/main" id="{3BB1843F-9794-057A-985A-002926909108}"/>
                </a:ext>
              </a:extLst>
            </p:cNvPr>
            <p:cNvSpPr/>
            <p:nvPr/>
          </p:nvSpPr>
          <p:spPr>
            <a:xfrm>
              <a:off x="4563250" y="4641050"/>
              <a:ext cx="4147800" cy="194400"/>
            </a:xfrm>
            <a:prstGeom prst="ellipse">
              <a:avLst/>
            </a:prstGeom>
            <a:solidFill>
              <a:srgbClr val="5E14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90" name="Google Shape;312;p38">
              <a:extLst>
                <a:ext uri="{FF2B5EF4-FFF2-40B4-BE49-F238E27FC236}">
                  <a16:creationId xmlns:a16="http://schemas.microsoft.com/office/drawing/2014/main" id="{389FCBFB-D6C1-01B6-7BB1-F4BEF7B808A7}"/>
                </a:ext>
              </a:extLst>
            </p:cNvPr>
            <p:cNvGrpSpPr/>
            <p:nvPr/>
          </p:nvGrpSpPr>
          <p:grpSpPr>
            <a:xfrm>
              <a:off x="5034150" y="788089"/>
              <a:ext cx="3512068" cy="3996350"/>
              <a:chOff x="528975" y="3017400"/>
              <a:chExt cx="1980750" cy="2253750"/>
            </a:xfrm>
          </p:grpSpPr>
          <p:sp>
            <p:nvSpPr>
              <p:cNvPr id="1091" name="Google Shape;313;p38">
                <a:extLst>
                  <a:ext uri="{FF2B5EF4-FFF2-40B4-BE49-F238E27FC236}">
                    <a16:creationId xmlns:a16="http://schemas.microsoft.com/office/drawing/2014/main" id="{CA216EDE-40A7-A208-32ED-759AB57B39EE}"/>
                  </a:ext>
                </a:extLst>
              </p:cNvPr>
              <p:cNvSpPr/>
              <p:nvPr/>
            </p:nvSpPr>
            <p:spPr>
              <a:xfrm>
                <a:off x="952025" y="3398750"/>
                <a:ext cx="43907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20315" extrusionOk="0">
                    <a:moveTo>
                      <a:pt x="2352" y="0"/>
                    </a:moveTo>
                    <a:cubicBezTo>
                      <a:pt x="1175" y="0"/>
                      <a:pt x="0" y="868"/>
                      <a:pt x="69" y="2370"/>
                    </a:cubicBezTo>
                    <a:lnTo>
                      <a:pt x="69" y="2351"/>
                    </a:lnTo>
                    <a:cubicBezTo>
                      <a:pt x="69" y="2628"/>
                      <a:pt x="108" y="2865"/>
                      <a:pt x="128" y="3123"/>
                    </a:cubicBezTo>
                    <a:cubicBezTo>
                      <a:pt x="148" y="3380"/>
                      <a:pt x="168" y="3618"/>
                      <a:pt x="207" y="3895"/>
                    </a:cubicBezTo>
                    <a:cubicBezTo>
                      <a:pt x="227" y="4153"/>
                      <a:pt x="267" y="4390"/>
                      <a:pt x="286" y="4648"/>
                    </a:cubicBezTo>
                    <a:lnTo>
                      <a:pt x="385" y="5400"/>
                    </a:lnTo>
                    <a:cubicBezTo>
                      <a:pt x="524" y="6410"/>
                      <a:pt x="702" y="7420"/>
                      <a:pt x="920" y="8410"/>
                    </a:cubicBezTo>
                    <a:cubicBezTo>
                      <a:pt x="1019" y="8905"/>
                      <a:pt x="1118" y="9420"/>
                      <a:pt x="1237" y="9935"/>
                    </a:cubicBezTo>
                    <a:cubicBezTo>
                      <a:pt x="1356" y="10430"/>
                      <a:pt x="1494" y="10945"/>
                      <a:pt x="1633" y="11440"/>
                    </a:cubicBezTo>
                    <a:cubicBezTo>
                      <a:pt x="1772" y="11935"/>
                      <a:pt x="1910" y="12450"/>
                      <a:pt x="2088" y="12965"/>
                    </a:cubicBezTo>
                    <a:lnTo>
                      <a:pt x="2207" y="13361"/>
                    </a:lnTo>
                    <a:lnTo>
                      <a:pt x="2366" y="13757"/>
                    </a:lnTo>
                    <a:lnTo>
                      <a:pt x="2504" y="14153"/>
                    </a:lnTo>
                    <a:lnTo>
                      <a:pt x="2583" y="14331"/>
                    </a:lnTo>
                    <a:cubicBezTo>
                      <a:pt x="2603" y="14391"/>
                      <a:pt x="2623" y="14450"/>
                      <a:pt x="2663" y="14509"/>
                    </a:cubicBezTo>
                    <a:cubicBezTo>
                      <a:pt x="2702" y="14608"/>
                      <a:pt x="2762" y="14727"/>
                      <a:pt x="2821" y="14826"/>
                    </a:cubicBezTo>
                    <a:cubicBezTo>
                      <a:pt x="3019" y="15202"/>
                      <a:pt x="3277" y="15559"/>
                      <a:pt x="3554" y="15876"/>
                    </a:cubicBezTo>
                    <a:cubicBezTo>
                      <a:pt x="3811" y="16153"/>
                      <a:pt x="4069" y="16430"/>
                      <a:pt x="4366" y="16668"/>
                    </a:cubicBezTo>
                    <a:cubicBezTo>
                      <a:pt x="4623" y="16866"/>
                      <a:pt x="4881" y="17084"/>
                      <a:pt x="5158" y="17262"/>
                    </a:cubicBezTo>
                    <a:cubicBezTo>
                      <a:pt x="5415" y="17440"/>
                      <a:pt x="5692" y="17599"/>
                      <a:pt x="5950" y="17757"/>
                    </a:cubicBezTo>
                    <a:cubicBezTo>
                      <a:pt x="6207" y="17915"/>
                      <a:pt x="6485" y="18054"/>
                      <a:pt x="6742" y="18173"/>
                    </a:cubicBezTo>
                    <a:cubicBezTo>
                      <a:pt x="6999" y="18311"/>
                      <a:pt x="7257" y="18430"/>
                      <a:pt x="7514" y="18529"/>
                    </a:cubicBezTo>
                    <a:cubicBezTo>
                      <a:pt x="8029" y="18747"/>
                      <a:pt x="8564" y="18945"/>
                      <a:pt x="9079" y="19104"/>
                    </a:cubicBezTo>
                    <a:cubicBezTo>
                      <a:pt x="10089" y="19440"/>
                      <a:pt x="11118" y="19717"/>
                      <a:pt x="12168" y="19915"/>
                    </a:cubicBezTo>
                    <a:cubicBezTo>
                      <a:pt x="12703" y="20014"/>
                      <a:pt x="13217" y="20113"/>
                      <a:pt x="13732" y="20173"/>
                    </a:cubicBezTo>
                    <a:cubicBezTo>
                      <a:pt x="13990" y="20212"/>
                      <a:pt x="14267" y="20232"/>
                      <a:pt x="14524" y="20252"/>
                    </a:cubicBezTo>
                    <a:lnTo>
                      <a:pt x="14920" y="20292"/>
                    </a:lnTo>
                    <a:lnTo>
                      <a:pt x="15118" y="20311"/>
                    </a:lnTo>
                    <a:lnTo>
                      <a:pt x="15336" y="20311"/>
                    </a:lnTo>
                    <a:cubicBezTo>
                      <a:pt x="15373" y="20314"/>
                      <a:pt x="15409" y="20315"/>
                      <a:pt x="15444" y="20315"/>
                    </a:cubicBezTo>
                    <a:cubicBezTo>
                      <a:pt x="16969" y="20315"/>
                      <a:pt x="17563" y="18273"/>
                      <a:pt x="16227" y="17480"/>
                    </a:cubicBezTo>
                    <a:lnTo>
                      <a:pt x="16010" y="17361"/>
                    </a:lnTo>
                    <a:lnTo>
                      <a:pt x="15930" y="17321"/>
                    </a:lnTo>
                    <a:lnTo>
                      <a:pt x="15851" y="17282"/>
                    </a:lnTo>
                    <a:lnTo>
                      <a:pt x="15693" y="17203"/>
                    </a:lnTo>
                    <a:lnTo>
                      <a:pt x="15356" y="17064"/>
                    </a:lnTo>
                    <a:lnTo>
                      <a:pt x="14703" y="16767"/>
                    </a:lnTo>
                    <a:cubicBezTo>
                      <a:pt x="14247" y="16549"/>
                      <a:pt x="13812" y="16351"/>
                      <a:pt x="13376" y="16153"/>
                    </a:cubicBezTo>
                    <a:cubicBezTo>
                      <a:pt x="12505" y="15757"/>
                      <a:pt x="11653" y="15341"/>
                      <a:pt x="10841" y="14905"/>
                    </a:cubicBezTo>
                    <a:cubicBezTo>
                      <a:pt x="10445" y="14688"/>
                      <a:pt x="10049" y="14470"/>
                      <a:pt x="9673" y="14232"/>
                    </a:cubicBezTo>
                    <a:cubicBezTo>
                      <a:pt x="9475" y="14133"/>
                      <a:pt x="9297" y="14014"/>
                      <a:pt x="9118" y="13895"/>
                    </a:cubicBezTo>
                    <a:cubicBezTo>
                      <a:pt x="8940" y="13777"/>
                      <a:pt x="8782" y="13658"/>
                      <a:pt x="8623" y="13539"/>
                    </a:cubicBezTo>
                    <a:cubicBezTo>
                      <a:pt x="8326" y="13341"/>
                      <a:pt x="8049" y="13103"/>
                      <a:pt x="7811" y="12846"/>
                    </a:cubicBezTo>
                    <a:cubicBezTo>
                      <a:pt x="7712" y="12747"/>
                      <a:pt x="7633" y="12648"/>
                      <a:pt x="7554" y="12549"/>
                    </a:cubicBezTo>
                    <a:cubicBezTo>
                      <a:pt x="7514" y="12490"/>
                      <a:pt x="7475" y="12430"/>
                      <a:pt x="7455" y="12371"/>
                    </a:cubicBezTo>
                    <a:lnTo>
                      <a:pt x="7455" y="12351"/>
                    </a:lnTo>
                    <a:lnTo>
                      <a:pt x="7356" y="12054"/>
                    </a:lnTo>
                    <a:lnTo>
                      <a:pt x="7277" y="11737"/>
                    </a:lnTo>
                    <a:lnTo>
                      <a:pt x="7178" y="11400"/>
                    </a:lnTo>
                    <a:cubicBezTo>
                      <a:pt x="7059" y="10965"/>
                      <a:pt x="6920" y="10509"/>
                      <a:pt x="6801" y="10054"/>
                    </a:cubicBezTo>
                    <a:lnTo>
                      <a:pt x="6089" y="7242"/>
                    </a:lnTo>
                    <a:cubicBezTo>
                      <a:pt x="5851" y="6291"/>
                      <a:pt x="5593" y="5341"/>
                      <a:pt x="5336" y="4390"/>
                    </a:cubicBezTo>
                    <a:lnTo>
                      <a:pt x="5138" y="3677"/>
                    </a:lnTo>
                    <a:cubicBezTo>
                      <a:pt x="5059" y="3420"/>
                      <a:pt x="4999" y="3202"/>
                      <a:pt x="4920" y="2965"/>
                    </a:cubicBezTo>
                    <a:lnTo>
                      <a:pt x="4702" y="2252"/>
                    </a:lnTo>
                    <a:cubicBezTo>
                      <a:pt x="4643" y="2014"/>
                      <a:pt x="4564" y="1776"/>
                      <a:pt x="4485" y="1559"/>
                    </a:cubicBezTo>
                    <a:lnTo>
                      <a:pt x="4465" y="1519"/>
                    </a:lnTo>
                    <a:cubicBezTo>
                      <a:pt x="4094" y="475"/>
                      <a:pt x="3223" y="0"/>
                      <a:pt x="235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Google Shape;314;p38">
                <a:extLst>
                  <a:ext uri="{FF2B5EF4-FFF2-40B4-BE49-F238E27FC236}">
                    <a16:creationId xmlns:a16="http://schemas.microsoft.com/office/drawing/2014/main" id="{3D4B1B63-A95B-3069-6A96-B986387E4129}"/>
                  </a:ext>
                </a:extLst>
              </p:cNvPr>
              <p:cNvSpPr/>
              <p:nvPr/>
            </p:nvSpPr>
            <p:spPr>
              <a:xfrm>
                <a:off x="1067100" y="3712375"/>
                <a:ext cx="73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014" extrusionOk="0">
                    <a:moveTo>
                      <a:pt x="2804" y="0"/>
                    </a:moveTo>
                    <a:cubicBezTo>
                      <a:pt x="2794" y="0"/>
                      <a:pt x="2783" y="1"/>
                      <a:pt x="2773" y="4"/>
                    </a:cubicBezTo>
                    <a:cubicBezTo>
                      <a:pt x="1882" y="143"/>
                      <a:pt x="990" y="400"/>
                      <a:pt x="139" y="756"/>
                    </a:cubicBezTo>
                    <a:cubicBezTo>
                      <a:pt x="0" y="816"/>
                      <a:pt x="40" y="1014"/>
                      <a:pt x="198" y="1014"/>
                    </a:cubicBezTo>
                    <a:lnTo>
                      <a:pt x="258" y="1014"/>
                    </a:lnTo>
                    <a:cubicBezTo>
                      <a:pt x="1089" y="677"/>
                      <a:pt x="1941" y="420"/>
                      <a:pt x="2832" y="281"/>
                    </a:cubicBezTo>
                    <a:cubicBezTo>
                      <a:pt x="2911" y="261"/>
                      <a:pt x="2951" y="182"/>
                      <a:pt x="2951" y="103"/>
                    </a:cubicBezTo>
                    <a:cubicBezTo>
                      <a:pt x="2934" y="51"/>
                      <a:pt x="2872" y="0"/>
                      <a:pt x="280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Google Shape;315;p38">
                <a:extLst>
                  <a:ext uri="{FF2B5EF4-FFF2-40B4-BE49-F238E27FC236}">
                    <a16:creationId xmlns:a16="http://schemas.microsoft.com/office/drawing/2014/main" id="{1898D92C-1AB7-FF93-C7A1-B93F7D7C1DA5}"/>
                  </a:ext>
                </a:extLst>
              </p:cNvPr>
              <p:cNvSpPr/>
              <p:nvPr/>
            </p:nvSpPr>
            <p:spPr>
              <a:xfrm>
                <a:off x="1087700" y="3705425"/>
                <a:ext cx="418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48" extrusionOk="0">
                    <a:moveTo>
                      <a:pt x="190" y="1"/>
                    </a:moveTo>
                    <a:cubicBezTo>
                      <a:pt x="40" y="1"/>
                      <a:pt x="1" y="225"/>
                      <a:pt x="166" y="262"/>
                    </a:cubicBezTo>
                    <a:cubicBezTo>
                      <a:pt x="582" y="361"/>
                      <a:pt x="1018" y="500"/>
                      <a:pt x="1434" y="638"/>
                    </a:cubicBezTo>
                    <a:cubicBezTo>
                      <a:pt x="1434" y="638"/>
                      <a:pt x="1443" y="647"/>
                      <a:pt x="1454" y="647"/>
                    </a:cubicBezTo>
                    <a:cubicBezTo>
                      <a:pt x="1460" y="647"/>
                      <a:pt x="1467" y="645"/>
                      <a:pt x="1473" y="638"/>
                    </a:cubicBezTo>
                    <a:cubicBezTo>
                      <a:pt x="1632" y="638"/>
                      <a:pt x="1671" y="440"/>
                      <a:pt x="1533" y="381"/>
                    </a:cubicBezTo>
                    <a:cubicBezTo>
                      <a:pt x="1097" y="223"/>
                      <a:pt x="662" y="104"/>
                      <a:pt x="226" y="5"/>
                    </a:cubicBezTo>
                    <a:cubicBezTo>
                      <a:pt x="213" y="2"/>
                      <a:pt x="201" y="1"/>
                      <a:pt x="19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4" name="Google Shape;316;p38">
                <a:extLst>
                  <a:ext uri="{FF2B5EF4-FFF2-40B4-BE49-F238E27FC236}">
                    <a16:creationId xmlns:a16="http://schemas.microsoft.com/office/drawing/2014/main" id="{AFFF6466-A26A-8D6C-AEB4-00FED9942DD7}"/>
                  </a:ext>
                </a:extLst>
              </p:cNvPr>
              <p:cNvSpPr/>
              <p:nvPr/>
            </p:nvSpPr>
            <p:spPr>
              <a:xfrm>
                <a:off x="625000" y="4986750"/>
                <a:ext cx="40625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5308" extrusionOk="0">
                    <a:moveTo>
                      <a:pt x="80" y="1"/>
                    </a:moveTo>
                    <a:lnTo>
                      <a:pt x="1" y="5308"/>
                    </a:lnTo>
                    <a:lnTo>
                      <a:pt x="1268" y="5169"/>
                    </a:lnTo>
                    <a:lnTo>
                      <a:pt x="1625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5" name="Google Shape;317;p38">
                <a:extLst>
                  <a:ext uri="{FF2B5EF4-FFF2-40B4-BE49-F238E27FC236}">
                    <a16:creationId xmlns:a16="http://schemas.microsoft.com/office/drawing/2014/main" id="{98480345-CE3C-1DB7-13B5-FC53F083AF57}"/>
                  </a:ext>
                </a:extLst>
              </p:cNvPr>
              <p:cNvSpPr/>
              <p:nvPr/>
            </p:nvSpPr>
            <p:spPr>
              <a:xfrm>
                <a:off x="589875" y="4462475"/>
                <a:ext cx="154475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11714" extrusionOk="0">
                    <a:moveTo>
                      <a:pt x="1366" y="1"/>
                    </a:moveTo>
                    <a:cubicBezTo>
                      <a:pt x="1307" y="199"/>
                      <a:pt x="1267" y="377"/>
                      <a:pt x="1208" y="575"/>
                    </a:cubicBezTo>
                    <a:cubicBezTo>
                      <a:pt x="950" y="1545"/>
                      <a:pt x="752" y="2535"/>
                      <a:pt x="614" y="3526"/>
                    </a:cubicBezTo>
                    <a:cubicBezTo>
                      <a:pt x="0" y="7968"/>
                      <a:pt x="835" y="11713"/>
                      <a:pt x="2774" y="11713"/>
                    </a:cubicBezTo>
                    <a:cubicBezTo>
                      <a:pt x="2901" y="11713"/>
                      <a:pt x="3032" y="11697"/>
                      <a:pt x="3168" y="11664"/>
                    </a:cubicBezTo>
                    <a:cubicBezTo>
                      <a:pt x="5307" y="11150"/>
                      <a:pt x="5921" y="6219"/>
                      <a:pt x="6099" y="2991"/>
                    </a:cubicBezTo>
                    <a:cubicBezTo>
                      <a:pt x="6139" y="2377"/>
                      <a:pt x="6158" y="1823"/>
                      <a:pt x="6178" y="1367"/>
                    </a:cubicBezTo>
                    <a:cubicBezTo>
                      <a:pt x="6178" y="634"/>
                      <a:pt x="6178" y="159"/>
                      <a:pt x="6178" y="159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Google Shape;318;p38">
                <a:extLst>
                  <a:ext uri="{FF2B5EF4-FFF2-40B4-BE49-F238E27FC236}">
                    <a16:creationId xmlns:a16="http://schemas.microsoft.com/office/drawing/2014/main" id="{3729D5B4-36DE-58F3-06F1-F6293658AFB6}"/>
                  </a:ext>
                </a:extLst>
              </p:cNvPr>
              <p:cNvSpPr/>
              <p:nvPr/>
            </p:nvSpPr>
            <p:spPr>
              <a:xfrm>
                <a:off x="573225" y="4661225"/>
                <a:ext cx="167650" cy="3597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14391" extrusionOk="0">
                    <a:moveTo>
                      <a:pt x="3584" y="0"/>
                    </a:moveTo>
                    <a:cubicBezTo>
                      <a:pt x="1" y="0"/>
                      <a:pt x="138" y="6400"/>
                      <a:pt x="547" y="7378"/>
                    </a:cubicBezTo>
                    <a:cubicBezTo>
                      <a:pt x="2260" y="11545"/>
                      <a:pt x="1370" y="14390"/>
                      <a:pt x="2526" y="14390"/>
                    </a:cubicBezTo>
                    <a:cubicBezTo>
                      <a:pt x="2545" y="14390"/>
                      <a:pt x="2566" y="14390"/>
                      <a:pt x="2587" y="14388"/>
                    </a:cubicBezTo>
                    <a:cubicBezTo>
                      <a:pt x="5042" y="14190"/>
                      <a:pt x="4587" y="9873"/>
                      <a:pt x="5656" y="5516"/>
                    </a:cubicBezTo>
                    <a:cubicBezTo>
                      <a:pt x="6706" y="1180"/>
                      <a:pt x="4963" y="269"/>
                      <a:pt x="4963" y="269"/>
                    </a:cubicBezTo>
                    <a:cubicBezTo>
                      <a:pt x="4451" y="84"/>
                      <a:pt x="3993" y="0"/>
                      <a:pt x="3584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Google Shape;319;p38">
                <a:extLst>
                  <a:ext uri="{FF2B5EF4-FFF2-40B4-BE49-F238E27FC236}">
                    <a16:creationId xmlns:a16="http://schemas.microsoft.com/office/drawing/2014/main" id="{CDC7331F-D284-75A5-FC93-9520C00BB3F5}"/>
                  </a:ext>
                </a:extLst>
              </p:cNvPr>
              <p:cNvSpPr/>
              <p:nvPr/>
            </p:nvSpPr>
            <p:spPr>
              <a:xfrm>
                <a:off x="591825" y="4663350"/>
                <a:ext cx="13965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259" extrusionOk="0">
                    <a:moveTo>
                      <a:pt x="2777" y="1"/>
                    </a:moveTo>
                    <a:cubicBezTo>
                      <a:pt x="1492" y="1"/>
                      <a:pt x="361" y="975"/>
                      <a:pt x="179" y="2283"/>
                    </a:cubicBezTo>
                    <a:cubicBezTo>
                      <a:pt x="1" y="3728"/>
                      <a:pt x="1011" y="5055"/>
                      <a:pt x="2456" y="5233"/>
                    </a:cubicBezTo>
                    <a:cubicBezTo>
                      <a:pt x="2577" y="5250"/>
                      <a:pt x="2696" y="5258"/>
                      <a:pt x="2814" y="5258"/>
                    </a:cubicBezTo>
                    <a:cubicBezTo>
                      <a:pt x="4098" y="5258"/>
                      <a:pt x="5226" y="4300"/>
                      <a:pt x="5407" y="2976"/>
                    </a:cubicBezTo>
                    <a:cubicBezTo>
                      <a:pt x="5585" y="1530"/>
                      <a:pt x="4575" y="223"/>
                      <a:pt x="3130" y="25"/>
                    </a:cubicBezTo>
                    <a:cubicBezTo>
                      <a:pt x="3011" y="9"/>
                      <a:pt x="2894" y="1"/>
                      <a:pt x="277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oogle Shape;320;p38">
                <a:extLst>
                  <a:ext uri="{FF2B5EF4-FFF2-40B4-BE49-F238E27FC236}">
                    <a16:creationId xmlns:a16="http://schemas.microsoft.com/office/drawing/2014/main" id="{0FE4321A-400F-EFBE-D4D5-B959F3616400}"/>
                  </a:ext>
                </a:extLst>
              </p:cNvPr>
              <p:cNvSpPr/>
              <p:nvPr/>
            </p:nvSpPr>
            <p:spPr>
              <a:xfrm>
                <a:off x="623625" y="4692150"/>
                <a:ext cx="870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936" extrusionOk="0">
                    <a:moveTo>
                      <a:pt x="1526" y="0"/>
                    </a:moveTo>
                    <a:cubicBezTo>
                      <a:pt x="747" y="0"/>
                      <a:pt x="94" y="601"/>
                      <a:pt x="56" y="1388"/>
                    </a:cubicBezTo>
                    <a:cubicBezTo>
                      <a:pt x="0" y="2302"/>
                      <a:pt x="739" y="2935"/>
                      <a:pt x="1520" y="2935"/>
                    </a:cubicBezTo>
                    <a:cubicBezTo>
                      <a:pt x="1856" y="2935"/>
                      <a:pt x="2200" y="2819"/>
                      <a:pt x="2491" y="2557"/>
                    </a:cubicBezTo>
                    <a:cubicBezTo>
                      <a:pt x="3482" y="1705"/>
                      <a:pt x="2907" y="81"/>
                      <a:pt x="1600" y="2"/>
                    </a:cubicBezTo>
                    <a:cubicBezTo>
                      <a:pt x="1575" y="1"/>
                      <a:pt x="1551" y="0"/>
                      <a:pt x="1526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oogle Shape;321;p38">
                <a:extLst>
                  <a:ext uri="{FF2B5EF4-FFF2-40B4-BE49-F238E27FC236}">
                    <a16:creationId xmlns:a16="http://schemas.microsoft.com/office/drawing/2014/main" id="{2D16D506-1267-0AA3-F650-F0810D934C31}"/>
                  </a:ext>
                </a:extLst>
              </p:cNvPr>
              <p:cNvSpPr/>
              <p:nvPr/>
            </p:nvSpPr>
            <p:spPr>
              <a:xfrm>
                <a:off x="642625" y="4710475"/>
                <a:ext cx="438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496" extrusionOk="0">
                    <a:moveTo>
                      <a:pt x="765" y="1"/>
                    </a:moveTo>
                    <a:cubicBezTo>
                      <a:pt x="384" y="1"/>
                      <a:pt x="48" y="311"/>
                      <a:pt x="28" y="695"/>
                    </a:cubicBezTo>
                    <a:cubicBezTo>
                      <a:pt x="1" y="1169"/>
                      <a:pt x="375" y="1496"/>
                      <a:pt x="772" y="1496"/>
                    </a:cubicBezTo>
                    <a:cubicBezTo>
                      <a:pt x="939" y="1496"/>
                      <a:pt x="1110" y="1438"/>
                      <a:pt x="1256" y="1309"/>
                    </a:cubicBezTo>
                    <a:cubicBezTo>
                      <a:pt x="1751" y="853"/>
                      <a:pt x="1474" y="41"/>
                      <a:pt x="801" y="2"/>
                    </a:cubicBezTo>
                    <a:cubicBezTo>
                      <a:pt x="789" y="1"/>
                      <a:pt x="777" y="1"/>
                      <a:pt x="76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Google Shape;322;p38">
                <a:extLst>
                  <a:ext uri="{FF2B5EF4-FFF2-40B4-BE49-F238E27FC236}">
                    <a16:creationId xmlns:a16="http://schemas.microsoft.com/office/drawing/2014/main" id="{9C8E1FDD-A63D-2BE4-3489-461FDE5C5A59}"/>
                  </a:ext>
                </a:extLst>
              </p:cNvPr>
              <p:cNvSpPr/>
              <p:nvPr/>
            </p:nvSpPr>
            <p:spPr>
              <a:xfrm>
                <a:off x="583425" y="5086750"/>
                <a:ext cx="163875" cy="142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704" extrusionOk="0">
                    <a:moveTo>
                      <a:pt x="2535" y="1"/>
                    </a:moveTo>
                    <a:cubicBezTo>
                      <a:pt x="990" y="1"/>
                      <a:pt x="852" y="733"/>
                      <a:pt x="693" y="1129"/>
                    </a:cubicBezTo>
                    <a:cubicBezTo>
                      <a:pt x="575" y="1426"/>
                      <a:pt x="495" y="1743"/>
                      <a:pt x="436" y="2060"/>
                    </a:cubicBezTo>
                    <a:lnTo>
                      <a:pt x="317" y="2575"/>
                    </a:lnTo>
                    <a:cubicBezTo>
                      <a:pt x="238" y="3011"/>
                      <a:pt x="139" y="3486"/>
                      <a:pt x="80" y="3862"/>
                    </a:cubicBezTo>
                    <a:cubicBezTo>
                      <a:pt x="20" y="4238"/>
                      <a:pt x="0" y="4615"/>
                      <a:pt x="0" y="4991"/>
                    </a:cubicBezTo>
                    <a:lnTo>
                      <a:pt x="0" y="5070"/>
                    </a:lnTo>
                    <a:cubicBezTo>
                      <a:pt x="0" y="5189"/>
                      <a:pt x="0" y="5288"/>
                      <a:pt x="20" y="5387"/>
                    </a:cubicBezTo>
                    <a:cubicBezTo>
                      <a:pt x="20" y="5585"/>
                      <a:pt x="40" y="5704"/>
                      <a:pt x="40" y="5704"/>
                    </a:cubicBezTo>
                    <a:lnTo>
                      <a:pt x="6535" y="5704"/>
                    </a:lnTo>
                    <a:cubicBezTo>
                      <a:pt x="6555" y="5486"/>
                      <a:pt x="6555" y="5288"/>
                      <a:pt x="6535" y="5070"/>
                    </a:cubicBezTo>
                    <a:cubicBezTo>
                      <a:pt x="6496" y="4417"/>
                      <a:pt x="6278" y="3367"/>
                      <a:pt x="5387" y="2674"/>
                    </a:cubicBezTo>
                    <a:cubicBezTo>
                      <a:pt x="4139" y="1723"/>
                      <a:pt x="4614" y="1921"/>
                      <a:pt x="4377" y="1486"/>
                    </a:cubicBezTo>
                    <a:cubicBezTo>
                      <a:pt x="4337" y="1446"/>
                      <a:pt x="4119" y="694"/>
                      <a:pt x="4099" y="654"/>
                    </a:cubicBezTo>
                    <a:cubicBezTo>
                      <a:pt x="3882" y="199"/>
                      <a:pt x="3703" y="1"/>
                      <a:pt x="2535" y="1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1" name="Google Shape;323;p38">
                <a:extLst>
                  <a:ext uri="{FF2B5EF4-FFF2-40B4-BE49-F238E27FC236}">
                    <a16:creationId xmlns:a16="http://schemas.microsoft.com/office/drawing/2014/main" id="{4287A7D1-0F76-F2D3-A9D1-7DD2AD451CE6}"/>
                  </a:ext>
                </a:extLst>
              </p:cNvPr>
              <p:cNvSpPr/>
              <p:nvPr/>
            </p:nvSpPr>
            <p:spPr>
              <a:xfrm>
                <a:off x="583425" y="5137750"/>
                <a:ext cx="272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347" extrusionOk="0">
                    <a:moveTo>
                      <a:pt x="436" y="0"/>
                    </a:moveTo>
                    <a:lnTo>
                      <a:pt x="317" y="515"/>
                    </a:lnTo>
                    <a:cubicBezTo>
                      <a:pt x="456" y="951"/>
                      <a:pt x="634" y="1703"/>
                      <a:pt x="396" y="2337"/>
                    </a:cubicBezTo>
                    <a:cubicBezTo>
                      <a:pt x="317" y="2575"/>
                      <a:pt x="179" y="2792"/>
                      <a:pt x="0" y="2951"/>
                    </a:cubicBezTo>
                    <a:lnTo>
                      <a:pt x="0" y="3030"/>
                    </a:lnTo>
                    <a:cubicBezTo>
                      <a:pt x="0" y="3149"/>
                      <a:pt x="0" y="3248"/>
                      <a:pt x="20" y="3347"/>
                    </a:cubicBezTo>
                    <a:cubicBezTo>
                      <a:pt x="317" y="3129"/>
                      <a:pt x="555" y="2812"/>
                      <a:pt x="693" y="2476"/>
                    </a:cubicBezTo>
                    <a:cubicBezTo>
                      <a:pt x="1089" y="1367"/>
                      <a:pt x="476" y="60"/>
                      <a:pt x="436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2" name="Google Shape;324;p38">
                <a:extLst>
                  <a:ext uri="{FF2B5EF4-FFF2-40B4-BE49-F238E27FC236}">
                    <a16:creationId xmlns:a16="http://schemas.microsoft.com/office/drawing/2014/main" id="{FD1A4EE9-8C70-E7CA-981C-71CD127CA333}"/>
                  </a:ext>
                </a:extLst>
              </p:cNvPr>
              <p:cNvSpPr/>
              <p:nvPr/>
            </p:nvSpPr>
            <p:spPr>
              <a:xfrm>
                <a:off x="583425" y="5213500"/>
                <a:ext cx="16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4" extrusionOk="0">
                    <a:moveTo>
                      <a:pt x="0" y="0"/>
                    </a:moveTo>
                    <a:cubicBezTo>
                      <a:pt x="0" y="376"/>
                      <a:pt x="40" y="634"/>
                      <a:pt x="40" y="634"/>
                    </a:cubicBezTo>
                    <a:lnTo>
                      <a:pt x="6535" y="634"/>
                    </a:lnTo>
                    <a:cubicBezTo>
                      <a:pt x="6555" y="416"/>
                      <a:pt x="6555" y="198"/>
                      <a:pt x="653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3" name="Google Shape;325;p38">
                <a:extLst>
                  <a:ext uri="{FF2B5EF4-FFF2-40B4-BE49-F238E27FC236}">
                    <a16:creationId xmlns:a16="http://schemas.microsoft.com/office/drawing/2014/main" id="{C80B4CDA-0C2D-7247-1A96-FE160B01FD07}"/>
                  </a:ext>
                </a:extLst>
              </p:cNvPr>
              <p:cNvSpPr/>
              <p:nvPr/>
            </p:nvSpPr>
            <p:spPr>
              <a:xfrm>
                <a:off x="636400" y="5125225"/>
                <a:ext cx="522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482" extrusionOk="0">
                    <a:moveTo>
                      <a:pt x="1064" y="1"/>
                    </a:moveTo>
                    <a:cubicBezTo>
                      <a:pt x="759" y="1"/>
                      <a:pt x="456" y="40"/>
                      <a:pt x="159" y="125"/>
                    </a:cubicBezTo>
                    <a:cubicBezTo>
                      <a:pt x="60" y="145"/>
                      <a:pt x="0" y="244"/>
                      <a:pt x="20" y="343"/>
                    </a:cubicBezTo>
                    <a:cubicBezTo>
                      <a:pt x="40" y="422"/>
                      <a:pt x="119" y="481"/>
                      <a:pt x="198" y="481"/>
                    </a:cubicBezTo>
                    <a:lnTo>
                      <a:pt x="258" y="481"/>
                    </a:lnTo>
                    <a:cubicBezTo>
                      <a:pt x="515" y="406"/>
                      <a:pt x="790" y="372"/>
                      <a:pt x="1067" y="372"/>
                    </a:cubicBezTo>
                    <a:cubicBezTo>
                      <a:pt x="1301" y="372"/>
                      <a:pt x="1536" y="397"/>
                      <a:pt x="1763" y="442"/>
                    </a:cubicBezTo>
                    <a:cubicBezTo>
                      <a:pt x="1789" y="453"/>
                      <a:pt x="1814" y="458"/>
                      <a:pt x="1836" y="458"/>
                    </a:cubicBezTo>
                    <a:cubicBezTo>
                      <a:pt x="2022" y="458"/>
                      <a:pt x="2091" y="138"/>
                      <a:pt x="1862" y="85"/>
                    </a:cubicBezTo>
                    <a:cubicBezTo>
                      <a:pt x="1595" y="30"/>
                      <a:pt x="1329" y="1"/>
                      <a:pt x="10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Google Shape;326;p38">
                <a:extLst>
                  <a:ext uri="{FF2B5EF4-FFF2-40B4-BE49-F238E27FC236}">
                    <a16:creationId xmlns:a16="http://schemas.microsoft.com/office/drawing/2014/main" id="{8070EA74-0164-45F6-121D-E5F2B300A731}"/>
                  </a:ext>
                </a:extLst>
              </p:cNvPr>
              <p:cNvSpPr/>
              <p:nvPr/>
            </p:nvSpPr>
            <p:spPr>
              <a:xfrm>
                <a:off x="632425" y="5106425"/>
                <a:ext cx="537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81" extrusionOk="0">
                    <a:moveTo>
                      <a:pt x="1121" y="0"/>
                    </a:moveTo>
                    <a:cubicBezTo>
                      <a:pt x="819" y="0"/>
                      <a:pt x="516" y="40"/>
                      <a:pt x="219" y="125"/>
                    </a:cubicBezTo>
                    <a:cubicBezTo>
                      <a:pt x="1" y="184"/>
                      <a:pt x="40" y="481"/>
                      <a:pt x="258" y="481"/>
                    </a:cubicBezTo>
                    <a:lnTo>
                      <a:pt x="298" y="481"/>
                    </a:lnTo>
                    <a:cubicBezTo>
                      <a:pt x="566" y="406"/>
                      <a:pt x="840" y="371"/>
                      <a:pt x="1114" y="371"/>
                    </a:cubicBezTo>
                    <a:cubicBezTo>
                      <a:pt x="1345" y="371"/>
                      <a:pt x="1576" y="396"/>
                      <a:pt x="1803" y="441"/>
                    </a:cubicBezTo>
                    <a:cubicBezTo>
                      <a:pt x="1831" y="452"/>
                      <a:pt x="1858" y="457"/>
                      <a:pt x="1883" y="457"/>
                    </a:cubicBezTo>
                    <a:cubicBezTo>
                      <a:pt x="2082" y="457"/>
                      <a:pt x="2148" y="138"/>
                      <a:pt x="1902" y="85"/>
                    </a:cubicBezTo>
                    <a:cubicBezTo>
                      <a:pt x="1644" y="30"/>
                      <a:pt x="1383" y="0"/>
                      <a:pt x="112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Google Shape;327;p38">
                <a:extLst>
                  <a:ext uri="{FF2B5EF4-FFF2-40B4-BE49-F238E27FC236}">
                    <a16:creationId xmlns:a16="http://schemas.microsoft.com/office/drawing/2014/main" id="{A56515DD-BCF9-B98C-966B-691890436097}"/>
                  </a:ext>
                </a:extLst>
              </p:cNvPr>
              <p:cNvSpPr/>
              <p:nvPr/>
            </p:nvSpPr>
            <p:spPr>
              <a:xfrm>
                <a:off x="642325" y="5139750"/>
                <a:ext cx="532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75" extrusionOk="0">
                    <a:moveTo>
                      <a:pt x="1141" y="1"/>
                    </a:moveTo>
                    <a:cubicBezTo>
                      <a:pt x="823" y="1"/>
                      <a:pt x="508" y="41"/>
                      <a:pt x="199" y="118"/>
                    </a:cubicBezTo>
                    <a:cubicBezTo>
                      <a:pt x="1" y="178"/>
                      <a:pt x="40" y="475"/>
                      <a:pt x="238" y="475"/>
                    </a:cubicBezTo>
                    <a:lnTo>
                      <a:pt x="298" y="475"/>
                    </a:lnTo>
                    <a:cubicBezTo>
                      <a:pt x="568" y="407"/>
                      <a:pt x="857" y="372"/>
                      <a:pt x="1147" y="372"/>
                    </a:cubicBezTo>
                    <a:cubicBezTo>
                      <a:pt x="1367" y="372"/>
                      <a:pt x="1589" y="392"/>
                      <a:pt x="1803" y="435"/>
                    </a:cubicBezTo>
                    <a:cubicBezTo>
                      <a:pt x="1829" y="446"/>
                      <a:pt x="1854" y="451"/>
                      <a:pt x="1877" y="451"/>
                    </a:cubicBezTo>
                    <a:cubicBezTo>
                      <a:pt x="2062" y="451"/>
                      <a:pt x="2131" y="132"/>
                      <a:pt x="1902" y="79"/>
                    </a:cubicBezTo>
                    <a:cubicBezTo>
                      <a:pt x="1648" y="26"/>
                      <a:pt x="1394" y="1"/>
                      <a:pt x="114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Google Shape;328;p38">
                <a:extLst>
                  <a:ext uri="{FF2B5EF4-FFF2-40B4-BE49-F238E27FC236}">
                    <a16:creationId xmlns:a16="http://schemas.microsoft.com/office/drawing/2014/main" id="{86EC531D-73C7-8C36-749E-9E17B10C97E0}"/>
                  </a:ext>
                </a:extLst>
              </p:cNvPr>
              <p:cNvSpPr/>
              <p:nvPr/>
            </p:nvSpPr>
            <p:spPr>
              <a:xfrm>
                <a:off x="649925" y="5156500"/>
                <a:ext cx="518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79" extrusionOk="0">
                    <a:moveTo>
                      <a:pt x="1092" y="0"/>
                    </a:moveTo>
                    <a:cubicBezTo>
                      <a:pt x="795" y="0"/>
                      <a:pt x="498" y="40"/>
                      <a:pt x="212" y="122"/>
                    </a:cubicBezTo>
                    <a:cubicBezTo>
                      <a:pt x="0" y="160"/>
                      <a:pt x="31" y="479"/>
                      <a:pt x="251" y="479"/>
                    </a:cubicBezTo>
                    <a:cubicBezTo>
                      <a:pt x="258" y="479"/>
                      <a:pt x="264" y="479"/>
                      <a:pt x="271" y="478"/>
                    </a:cubicBezTo>
                    <a:lnTo>
                      <a:pt x="311" y="478"/>
                    </a:lnTo>
                    <a:cubicBezTo>
                      <a:pt x="568" y="406"/>
                      <a:pt x="830" y="371"/>
                      <a:pt x="1092" y="371"/>
                    </a:cubicBezTo>
                    <a:cubicBezTo>
                      <a:pt x="1335" y="371"/>
                      <a:pt x="1578" y="401"/>
                      <a:pt x="1816" y="458"/>
                    </a:cubicBezTo>
                    <a:cubicBezTo>
                      <a:pt x="1828" y="461"/>
                      <a:pt x="1841" y="462"/>
                      <a:pt x="1854" y="462"/>
                    </a:cubicBezTo>
                    <a:cubicBezTo>
                      <a:pt x="1939" y="462"/>
                      <a:pt x="2019" y="406"/>
                      <a:pt x="2053" y="320"/>
                    </a:cubicBezTo>
                    <a:cubicBezTo>
                      <a:pt x="2073" y="221"/>
                      <a:pt x="2014" y="122"/>
                      <a:pt x="1915" y="102"/>
                    </a:cubicBezTo>
                    <a:cubicBezTo>
                      <a:pt x="1647" y="35"/>
                      <a:pt x="1369" y="0"/>
                      <a:pt x="109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Google Shape;329;p38">
                <a:extLst>
                  <a:ext uri="{FF2B5EF4-FFF2-40B4-BE49-F238E27FC236}">
                    <a16:creationId xmlns:a16="http://schemas.microsoft.com/office/drawing/2014/main" id="{E7B16017-7016-FED6-6D27-81275459D97C}"/>
                  </a:ext>
                </a:extLst>
              </p:cNvPr>
              <p:cNvSpPr/>
              <p:nvPr/>
            </p:nvSpPr>
            <p:spPr>
              <a:xfrm>
                <a:off x="935400" y="4992200"/>
                <a:ext cx="970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4654" extrusionOk="0">
                    <a:moveTo>
                      <a:pt x="3882" y="0"/>
                    </a:moveTo>
                    <a:lnTo>
                      <a:pt x="1" y="278"/>
                    </a:lnTo>
                    <a:lnTo>
                      <a:pt x="1" y="4416"/>
                    </a:lnTo>
                    <a:lnTo>
                      <a:pt x="3229" y="4654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Google Shape;330;p38">
                <a:extLst>
                  <a:ext uri="{FF2B5EF4-FFF2-40B4-BE49-F238E27FC236}">
                    <a16:creationId xmlns:a16="http://schemas.microsoft.com/office/drawing/2014/main" id="{1C274C5D-2878-9C89-BAF7-0AAE3E78F0D0}"/>
                  </a:ext>
                </a:extLst>
              </p:cNvPr>
              <p:cNvSpPr/>
              <p:nvPr/>
            </p:nvSpPr>
            <p:spPr>
              <a:xfrm>
                <a:off x="910150" y="5087200"/>
                <a:ext cx="297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5686" extrusionOk="0">
                    <a:moveTo>
                      <a:pt x="4132" y="0"/>
                    </a:moveTo>
                    <a:cubicBezTo>
                      <a:pt x="3590" y="0"/>
                      <a:pt x="2894" y="526"/>
                      <a:pt x="2193" y="526"/>
                    </a:cubicBezTo>
                    <a:cubicBezTo>
                      <a:pt x="1881" y="526"/>
                      <a:pt x="1569" y="422"/>
                      <a:pt x="1268" y="121"/>
                    </a:cubicBezTo>
                    <a:cubicBezTo>
                      <a:pt x="1268" y="121"/>
                      <a:pt x="1222" y="112"/>
                      <a:pt x="1153" y="112"/>
                    </a:cubicBezTo>
                    <a:cubicBezTo>
                      <a:pt x="952" y="112"/>
                      <a:pt x="555" y="189"/>
                      <a:pt x="555" y="795"/>
                    </a:cubicBezTo>
                    <a:cubicBezTo>
                      <a:pt x="536" y="913"/>
                      <a:pt x="536" y="1052"/>
                      <a:pt x="516" y="1191"/>
                    </a:cubicBezTo>
                    <a:cubicBezTo>
                      <a:pt x="496" y="1290"/>
                      <a:pt x="476" y="1389"/>
                      <a:pt x="456" y="1507"/>
                    </a:cubicBezTo>
                    <a:cubicBezTo>
                      <a:pt x="318" y="2498"/>
                      <a:pt x="1" y="4042"/>
                      <a:pt x="80" y="5032"/>
                    </a:cubicBezTo>
                    <a:cubicBezTo>
                      <a:pt x="80" y="5250"/>
                      <a:pt x="120" y="5468"/>
                      <a:pt x="219" y="5686"/>
                    </a:cubicBezTo>
                    <a:lnTo>
                      <a:pt x="11764" y="5686"/>
                    </a:lnTo>
                    <a:cubicBezTo>
                      <a:pt x="11863" y="5488"/>
                      <a:pt x="11902" y="5250"/>
                      <a:pt x="11863" y="5032"/>
                    </a:cubicBezTo>
                    <a:cubicBezTo>
                      <a:pt x="11764" y="4557"/>
                      <a:pt x="11288" y="3824"/>
                      <a:pt x="9566" y="3111"/>
                    </a:cubicBezTo>
                    <a:cubicBezTo>
                      <a:pt x="8239" y="2557"/>
                      <a:pt x="6674" y="2002"/>
                      <a:pt x="5763" y="1191"/>
                    </a:cubicBezTo>
                    <a:cubicBezTo>
                      <a:pt x="4853" y="379"/>
                      <a:pt x="4516" y="121"/>
                      <a:pt x="4516" y="121"/>
                    </a:cubicBezTo>
                    <a:cubicBezTo>
                      <a:pt x="4400" y="35"/>
                      <a:pt x="4271" y="0"/>
                      <a:pt x="4132" y="0"/>
                    </a:cubicBez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Google Shape;331;p38">
                <a:extLst>
                  <a:ext uri="{FF2B5EF4-FFF2-40B4-BE49-F238E27FC236}">
                    <a16:creationId xmlns:a16="http://schemas.microsoft.com/office/drawing/2014/main" id="{CAFE522B-0202-7D00-010E-148D20B37E92}"/>
                  </a:ext>
                </a:extLst>
              </p:cNvPr>
              <p:cNvSpPr/>
              <p:nvPr/>
            </p:nvSpPr>
            <p:spPr>
              <a:xfrm>
                <a:off x="912150" y="5213000"/>
                <a:ext cx="2960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654" extrusionOk="0">
                    <a:moveTo>
                      <a:pt x="0" y="0"/>
                    </a:moveTo>
                    <a:cubicBezTo>
                      <a:pt x="0" y="218"/>
                      <a:pt x="40" y="436"/>
                      <a:pt x="139" y="654"/>
                    </a:cubicBezTo>
                    <a:lnTo>
                      <a:pt x="11684" y="654"/>
                    </a:lnTo>
                    <a:cubicBezTo>
                      <a:pt x="11802" y="456"/>
                      <a:pt x="11842" y="218"/>
                      <a:pt x="1178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Google Shape;332;p38">
                <a:extLst>
                  <a:ext uri="{FF2B5EF4-FFF2-40B4-BE49-F238E27FC236}">
                    <a16:creationId xmlns:a16="http://schemas.microsoft.com/office/drawing/2014/main" id="{5904444D-D33F-E483-B2E1-0C71ABDB8751}"/>
                  </a:ext>
                </a:extLst>
              </p:cNvPr>
              <p:cNvSpPr/>
              <p:nvPr/>
            </p:nvSpPr>
            <p:spPr>
              <a:xfrm>
                <a:off x="921550" y="5116950"/>
                <a:ext cx="381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76" extrusionOk="0">
                    <a:moveTo>
                      <a:pt x="40" y="1"/>
                    </a:moveTo>
                    <a:cubicBezTo>
                      <a:pt x="40" y="100"/>
                      <a:pt x="20" y="199"/>
                      <a:pt x="0" y="317"/>
                    </a:cubicBezTo>
                    <a:cubicBezTo>
                      <a:pt x="713" y="872"/>
                      <a:pt x="1149" y="1723"/>
                      <a:pt x="1208" y="2634"/>
                    </a:cubicBezTo>
                    <a:cubicBezTo>
                      <a:pt x="1268" y="3308"/>
                      <a:pt x="1030" y="3961"/>
                      <a:pt x="594" y="4476"/>
                    </a:cubicBezTo>
                    <a:lnTo>
                      <a:pt x="931" y="4476"/>
                    </a:lnTo>
                    <a:cubicBezTo>
                      <a:pt x="1327" y="3941"/>
                      <a:pt x="1525" y="3288"/>
                      <a:pt x="1486" y="2634"/>
                    </a:cubicBezTo>
                    <a:cubicBezTo>
                      <a:pt x="1426" y="1585"/>
                      <a:pt x="892" y="614"/>
                      <a:pt x="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Google Shape;333;p38">
                <a:extLst>
                  <a:ext uri="{FF2B5EF4-FFF2-40B4-BE49-F238E27FC236}">
                    <a16:creationId xmlns:a16="http://schemas.microsoft.com/office/drawing/2014/main" id="{68A0853E-2768-C805-6DCD-3970CA192EA4}"/>
                  </a:ext>
                </a:extLst>
              </p:cNvPr>
              <p:cNvSpPr/>
              <p:nvPr/>
            </p:nvSpPr>
            <p:spPr>
              <a:xfrm>
                <a:off x="1042850" y="5119650"/>
                <a:ext cx="316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66" extrusionOk="0">
                    <a:moveTo>
                      <a:pt x="996" y="1"/>
                    </a:moveTo>
                    <a:cubicBezTo>
                      <a:pt x="976" y="1"/>
                      <a:pt x="954" y="4"/>
                      <a:pt x="931" y="11"/>
                    </a:cubicBezTo>
                    <a:lnTo>
                      <a:pt x="218" y="190"/>
                    </a:lnTo>
                    <a:cubicBezTo>
                      <a:pt x="0" y="249"/>
                      <a:pt x="40" y="566"/>
                      <a:pt x="257" y="566"/>
                    </a:cubicBezTo>
                    <a:lnTo>
                      <a:pt x="297" y="566"/>
                    </a:lnTo>
                    <a:lnTo>
                      <a:pt x="1030" y="388"/>
                    </a:lnTo>
                    <a:cubicBezTo>
                      <a:pt x="1264" y="334"/>
                      <a:pt x="1203" y="1"/>
                      <a:pt x="99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Google Shape;334;p38">
                <a:extLst>
                  <a:ext uri="{FF2B5EF4-FFF2-40B4-BE49-F238E27FC236}">
                    <a16:creationId xmlns:a16="http://schemas.microsoft.com/office/drawing/2014/main" id="{85972753-F3FD-2435-8ABD-628C55F73380}"/>
                  </a:ext>
                </a:extLst>
              </p:cNvPr>
              <p:cNvSpPr/>
              <p:nvPr/>
            </p:nvSpPr>
            <p:spPr>
              <a:xfrm>
                <a:off x="1026500" y="5105675"/>
                <a:ext cx="315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71" extrusionOk="0">
                    <a:moveTo>
                      <a:pt x="1007" y="1"/>
                    </a:moveTo>
                    <a:cubicBezTo>
                      <a:pt x="984" y="1"/>
                      <a:pt x="959" y="5"/>
                      <a:pt x="931" y="16"/>
                    </a:cubicBezTo>
                    <a:lnTo>
                      <a:pt x="218" y="194"/>
                    </a:lnTo>
                    <a:cubicBezTo>
                      <a:pt x="1" y="254"/>
                      <a:pt x="40" y="551"/>
                      <a:pt x="258" y="570"/>
                    </a:cubicBezTo>
                    <a:cubicBezTo>
                      <a:pt x="278" y="570"/>
                      <a:pt x="278" y="570"/>
                      <a:pt x="298" y="551"/>
                    </a:cubicBezTo>
                    <a:lnTo>
                      <a:pt x="1030" y="372"/>
                    </a:lnTo>
                    <a:cubicBezTo>
                      <a:pt x="1260" y="337"/>
                      <a:pt x="1206" y="1"/>
                      <a:pt x="100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oogle Shape;335;p38">
                <a:extLst>
                  <a:ext uri="{FF2B5EF4-FFF2-40B4-BE49-F238E27FC236}">
                    <a16:creationId xmlns:a16="http://schemas.microsoft.com/office/drawing/2014/main" id="{5B563772-5585-425A-D873-1ACF4075BAB6}"/>
                  </a:ext>
                </a:extLst>
              </p:cNvPr>
              <p:cNvSpPr/>
              <p:nvPr/>
            </p:nvSpPr>
            <p:spPr>
              <a:xfrm>
                <a:off x="1061150" y="5130150"/>
                <a:ext cx="312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62" extrusionOk="0">
                    <a:moveTo>
                      <a:pt x="981" y="1"/>
                    </a:moveTo>
                    <a:cubicBezTo>
                      <a:pt x="965" y="1"/>
                      <a:pt x="949" y="3"/>
                      <a:pt x="931" y="7"/>
                    </a:cubicBezTo>
                    <a:lnTo>
                      <a:pt x="199" y="185"/>
                    </a:lnTo>
                    <a:cubicBezTo>
                      <a:pt x="1" y="245"/>
                      <a:pt x="21" y="562"/>
                      <a:pt x="238" y="562"/>
                    </a:cubicBezTo>
                    <a:lnTo>
                      <a:pt x="298" y="562"/>
                    </a:lnTo>
                    <a:lnTo>
                      <a:pt x="1011" y="384"/>
                    </a:lnTo>
                    <a:cubicBezTo>
                      <a:pt x="1249" y="328"/>
                      <a:pt x="1182" y="1"/>
                      <a:pt x="9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Google Shape;336;p38">
                <a:extLst>
                  <a:ext uri="{FF2B5EF4-FFF2-40B4-BE49-F238E27FC236}">
                    <a16:creationId xmlns:a16="http://schemas.microsoft.com/office/drawing/2014/main" id="{7164011D-204B-E1D9-44C9-BCCB456EBE43}"/>
                  </a:ext>
                </a:extLst>
              </p:cNvPr>
              <p:cNvSpPr/>
              <p:nvPr/>
            </p:nvSpPr>
            <p:spPr>
              <a:xfrm>
                <a:off x="1078975" y="5140400"/>
                <a:ext cx="297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68" extrusionOk="0">
                    <a:moveTo>
                      <a:pt x="993" y="1"/>
                    </a:moveTo>
                    <a:cubicBezTo>
                      <a:pt x="973" y="1"/>
                      <a:pt x="952" y="5"/>
                      <a:pt x="931" y="13"/>
                    </a:cubicBezTo>
                    <a:lnTo>
                      <a:pt x="199" y="191"/>
                    </a:lnTo>
                    <a:cubicBezTo>
                      <a:pt x="1" y="251"/>
                      <a:pt x="40" y="548"/>
                      <a:pt x="258" y="568"/>
                    </a:cubicBezTo>
                    <a:cubicBezTo>
                      <a:pt x="258" y="568"/>
                      <a:pt x="278" y="548"/>
                      <a:pt x="298" y="548"/>
                    </a:cubicBezTo>
                    <a:lnTo>
                      <a:pt x="1011" y="370"/>
                    </a:lnTo>
                    <a:cubicBezTo>
                      <a:pt x="1110" y="350"/>
                      <a:pt x="1189" y="251"/>
                      <a:pt x="1149" y="152"/>
                    </a:cubicBezTo>
                    <a:cubicBezTo>
                      <a:pt x="1133" y="58"/>
                      <a:pt x="1068" y="1"/>
                      <a:pt x="99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Google Shape;337;p38">
                <a:extLst>
                  <a:ext uri="{FF2B5EF4-FFF2-40B4-BE49-F238E27FC236}">
                    <a16:creationId xmlns:a16="http://schemas.microsoft.com/office/drawing/2014/main" id="{08868D53-4B6D-1854-783D-1BD553B1CED5}"/>
                  </a:ext>
                </a:extLst>
              </p:cNvPr>
              <p:cNvSpPr/>
              <p:nvPr/>
            </p:nvSpPr>
            <p:spPr>
              <a:xfrm>
                <a:off x="1098775" y="5150025"/>
                <a:ext cx="297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59" extrusionOk="0">
                    <a:moveTo>
                      <a:pt x="970" y="1"/>
                    </a:moveTo>
                    <a:cubicBezTo>
                      <a:pt x="957" y="1"/>
                      <a:pt x="944" y="2"/>
                      <a:pt x="931" y="4"/>
                    </a:cubicBezTo>
                    <a:lnTo>
                      <a:pt x="199" y="183"/>
                    </a:lnTo>
                    <a:cubicBezTo>
                      <a:pt x="1" y="242"/>
                      <a:pt x="40" y="559"/>
                      <a:pt x="258" y="559"/>
                    </a:cubicBezTo>
                    <a:lnTo>
                      <a:pt x="298" y="559"/>
                    </a:lnTo>
                    <a:lnTo>
                      <a:pt x="1011" y="381"/>
                    </a:lnTo>
                    <a:cubicBezTo>
                      <a:pt x="1129" y="341"/>
                      <a:pt x="1189" y="242"/>
                      <a:pt x="1149" y="143"/>
                    </a:cubicBezTo>
                    <a:cubicBezTo>
                      <a:pt x="1132" y="57"/>
                      <a:pt x="1055" y="1"/>
                      <a:pt x="97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Google Shape;338;p38">
                <a:extLst>
                  <a:ext uri="{FF2B5EF4-FFF2-40B4-BE49-F238E27FC236}">
                    <a16:creationId xmlns:a16="http://schemas.microsoft.com/office/drawing/2014/main" id="{7315E852-5F35-095D-E310-66C936F9E3A9}"/>
                  </a:ext>
                </a:extLst>
              </p:cNvPr>
              <p:cNvSpPr/>
              <p:nvPr/>
            </p:nvSpPr>
            <p:spPr>
              <a:xfrm>
                <a:off x="1121050" y="5157400"/>
                <a:ext cx="302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81" extrusionOk="0">
                    <a:moveTo>
                      <a:pt x="942" y="0"/>
                    </a:moveTo>
                    <a:cubicBezTo>
                      <a:pt x="926" y="0"/>
                      <a:pt x="909" y="2"/>
                      <a:pt x="892" y="6"/>
                    </a:cubicBezTo>
                    <a:lnTo>
                      <a:pt x="159" y="185"/>
                    </a:lnTo>
                    <a:cubicBezTo>
                      <a:pt x="60" y="224"/>
                      <a:pt x="1" y="323"/>
                      <a:pt x="21" y="422"/>
                    </a:cubicBezTo>
                    <a:cubicBezTo>
                      <a:pt x="40" y="521"/>
                      <a:pt x="120" y="581"/>
                      <a:pt x="219" y="581"/>
                    </a:cubicBezTo>
                    <a:lnTo>
                      <a:pt x="258" y="561"/>
                    </a:lnTo>
                    <a:lnTo>
                      <a:pt x="971" y="383"/>
                    </a:lnTo>
                    <a:cubicBezTo>
                      <a:pt x="1210" y="328"/>
                      <a:pt x="1142" y="0"/>
                      <a:pt x="94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Google Shape;339;p38">
                <a:extLst>
                  <a:ext uri="{FF2B5EF4-FFF2-40B4-BE49-F238E27FC236}">
                    <a16:creationId xmlns:a16="http://schemas.microsoft.com/office/drawing/2014/main" id="{015ECE3C-3192-60F3-38D3-D65B180A069A}"/>
                  </a:ext>
                </a:extLst>
              </p:cNvPr>
              <p:cNvSpPr/>
              <p:nvPr/>
            </p:nvSpPr>
            <p:spPr>
              <a:xfrm>
                <a:off x="769075" y="4048125"/>
                <a:ext cx="375775" cy="972800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38912" extrusionOk="0">
                    <a:moveTo>
                      <a:pt x="8020" y="0"/>
                    </a:moveTo>
                    <a:lnTo>
                      <a:pt x="0" y="3644"/>
                    </a:lnTo>
                    <a:lnTo>
                      <a:pt x="8238" y="19783"/>
                    </a:lnTo>
                    <a:lnTo>
                      <a:pt x="8278" y="19783"/>
                    </a:lnTo>
                    <a:cubicBezTo>
                      <a:pt x="7684" y="21050"/>
                      <a:pt x="7010" y="23090"/>
                      <a:pt x="6832" y="25981"/>
                    </a:cubicBezTo>
                    <a:cubicBezTo>
                      <a:pt x="6495" y="31506"/>
                      <a:pt x="6099" y="38912"/>
                      <a:pt x="6099" y="38912"/>
                    </a:cubicBezTo>
                    <a:lnTo>
                      <a:pt x="11228" y="38833"/>
                    </a:lnTo>
                    <a:cubicBezTo>
                      <a:pt x="12931" y="31783"/>
                      <a:pt x="14199" y="24634"/>
                      <a:pt x="15030" y="17426"/>
                    </a:cubicBezTo>
                    <a:lnTo>
                      <a:pt x="802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Google Shape;340;p38">
                <a:extLst>
                  <a:ext uri="{FF2B5EF4-FFF2-40B4-BE49-F238E27FC236}">
                    <a16:creationId xmlns:a16="http://schemas.microsoft.com/office/drawing/2014/main" id="{452E442F-33B9-B52B-2BD5-6BEEE983CDC5}"/>
                  </a:ext>
                </a:extLst>
              </p:cNvPr>
              <p:cNvSpPr/>
              <p:nvPr/>
            </p:nvSpPr>
            <p:spPr>
              <a:xfrm>
                <a:off x="922550" y="4968425"/>
                <a:ext cx="137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58" extrusionOk="0">
                    <a:moveTo>
                      <a:pt x="198" y="1"/>
                    </a:moveTo>
                    <a:cubicBezTo>
                      <a:pt x="0" y="21"/>
                      <a:pt x="0" y="318"/>
                      <a:pt x="198" y="357"/>
                    </a:cubicBezTo>
                    <a:lnTo>
                      <a:pt x="5267" y="357"/>
                    </a:lnTo>
                    <a:cubicBezTo>
                      <a:pt x="5485" y="318"/>
                      <a:pt x="5485" y="21"/>
                      <a:pt x="5267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9" name="Google Shape;341;p38">
                <a:extLst>
                  <a:ext uri="{FF2B5EF4-FFF2-40B4-BE49-F238E27FC236}">
                    <a16:creationId xmlns:a16="http://schemas.microsoft.com/office/drawing/2014/main" id="{5B25E6C9-8F97-5161-5208-B0547E565395}"/>
                  </a:ext>
                </a:extLst>
              </p:cNvPr>
              <p:cNvSpPr/>
              <p:nvPr/>
            </p:nvSpPr>
            <p:spPr>
              <a:xfrm>
                <a:off x="808675" y="4155150"/>
                <a:ext cx="196575" cy="82222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32889" extrusionOk="0">
                    <a:moveTo>
                      <a:pt x="209" y="1"/>
                    </a:moveTo>
                    <a:cubicBezTo>
                      <a:pt x="184" y="1"/>
                      <a:pt x="160" y="6"/>
                      <a:pt x="139" y="16"/>
                    </a:cubicBezTo>
                    <a:cubicBezTo>
                      <a:pt x="40" y="56"/>
                      <a:pt x="0" y="175"/>
                      <a:pt x="60" y="274"/>
                    </a:cubicBezTo>
                    <a:cubicBezTo>
                      <a:pt x="99" y="392"/>
                      <a:pt x="5624" y="11502"/>
                      <a:pt x="7486" y="15066"/>
                    </a:cubicBezTo>
                    <a:cubicBezTo>
                      <a:pt x="7308" y="15621"/>
                      <a:pt x="6100" y="19126"/>
                      <a:pt x="6001" y="21720"/>
                    </a:cubicBezTo>
                    <a:cubicBezTo>
                      <a:pt x="5902" y="24472"/>
                      <a:pt x="5268" y="32631"/>
                      <a:pt x="5248" y="32710"/>
                    </a:cubicBezTo>
                    <a:cubicBezTo>
                      <a:pt x="5248" y="32809"/>
                      <a:pt x="5308" y="32888"/>
                      <a:pt x="5407" y="32888"/>
                    </a:cubicBezTo>
                    <a:lnTo>
                      <a:pt x="5426" y="32888"/>
                    </a:lnTo>
                    <a:cubicBezTo>
                      <a:pt x="5525" y="32888"/>
                      <a:pt x="5605" y="32809"/>
                      <a:pt x="5605" y="32710"/>
                    </a:cubicBezTo>
                    <a:cubicBezTo>
                      <a:pt x="5605" y="32631"/>
                      <a:pt x="6258" y="24492"/>
                      <a:pt x="6357" y="21720"/>
                    </a:cubicBezTo>
                    <a:cubicBezTo>
                      <a:pt x="6476" y="18947"/>
                      <a:pt x="7842" y="15125"/>
                      <a:pt x="7842" y="15086"/>
                    </a:cubicBezTo>
                    <a:cubicBezTo>
                      <a:pt x="7862" y="15046"/>
                      <a:pt x="7862" y="15007"/>
                      <a:pt x="7842" y="14947"/>
                    </a:cubicBezTo>
                    <a:cubicBezTo>
                      <a:pt x="6020" y="11482"/>
                      <a:pt x="416" y="214"/>
                      <a:pt x="377" y="95"/>
                    </a:cubicBezTo>
                    <a:cubicBezTo>
                      <a:pt x="348" y="37"/>
                      <a:pt x="276" y="1"/>
                      <a:pt x="20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Google Shape;342;p38">
                <a:extLst>
                  <a:ext uri="{FF2B5EF4-FFF2-40B4-BE49-F238E27FC236}">
                    <a16:creationId xmlns:a16="http://schemas.microsoft.com/office/drawing/2014/main" id="{6AC9BD3B-008F-362E-E0C8-D3913382197C}"/>
                  </a:ext>
                </a:extLst>
              </p:cNvPr>
              <p:cNvSpPr/>
              <p:nvPr/>
            </p:nvSpPr>
            <p:spPr>
              <a:xfrm>
                <a:off x="573525" y="4025350"/>
                <a:ext cx="217350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20199" extrusionOk="0">
                    <a:moveTo>
                      <a:pt x="0" y="0"/>
                    </a:moveTo>
                    <a:cubicBezTo>
                      <a:pt x="0" y="0"/>
                      <a:pt x="60" y="1941"/>
                      <a:pt x="357" y="7446"/>
                    </a:cubicBezTo>
                    <a:cubicBezTo>
                      <a:pt x="476" y="9941"/>
                      <a:pt x="693" y="13961"/>
                      <a:pt x="872" y="17268"/>
                    </a:cubicBezTo>
                    <a:cubicBezTo>
                      <a:pt x="951" y="18911"/>
                      <a:pt x="2317" y="20199"/>
                      <a:pt x="3961" y="20199"/>
                    </a:cubicBezTo>
                    <a:lnTo>
                      <a:pt x="5149" y="20199"/>
                    </a:lnTo>
                    <a:cubicBezTo>
                      <a:pt x="6773" y="20199"/>
                      <a:pt x="8119" y="18951"/>
                      <a:pt x="8238" y="17327"/>
                    </a:cubicBezTo>
                    <a:cubicBezTo>
                      <a:pt x="8694" y="10832"/>
                      <a:pt x="8040" y="713"/>
                      <a:pt x="8040" y="7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Google Shape;343;p38">
                <a:extLst>
                  <a:ext uri="{FF2B5EF4-FFF2-40B4-BE49-F238E27FC236}">
                    <a16:creationId xmlns:a16="http://schemas.microsoft.com/office/drawing/2014/main" id="{D11796B9-0B54-39BE-55EB-EC60274D8C12}"/>
                  </a:ext>
                </a:extLst>
              </p:cNvPr>
              <p:cNvSpPr/>
              <p:nvPr/>
            </p:nvSpPr>
            <p:spPr>
              <a:xfrm>
                <a:off x="528975" y="3922850"/>
                <a:ext cx="460425" cy="229425"/>
              </a:xfrm>
              <a:custGeom>
                <a:avLst/>
                <a:gdLst/>
                <a:ahLst/>
                <a:cxnLst/>
                <a:rect l="l" t="t" r="r" b="b"/>
                <a:pathLst>
                  <a:path w="18417" h="9177" extrusionOk="0">
                    <a:moveTo>
                      <a:pt x="2218" y="1"/>
                    </a:moveTo>
                    <a:cubicBezTo>
                      <a:pt x="2218" y="1"/>
                      <a:pt x="0" y="5981"/>
                      <a:pt x="2159" y="7328"/>
                    </a:cubicBezTo>
                    <a:cubicBezTo>
                      <a:pt x="4349" y="8702"/>
                      <a:pt x="8474" y="9176"/>
                      <a:pt x="11603" y="9176"/>
                    </a:cubicBezTo>
                    <a:cubicBezTo>
                      <a:pt x="12801" y="9176"/>
                      <a:pt x="13854" y="9107"/>
                      <a:pt x="14594" y="8991"/>
                    </a:cubicBezTo>
                    <a:cubicBezTo>
                      <a:pt x="18416" y="8417"/>
                      <a:pt x="17981" y="2318"/>
                      <a:pt x="17981" y="2318"/>
                    </a:cubicBezTo>
                    <a:lnTo>
                      <a:pt x="2218" y="1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Google Shape;344;p38">
                <a:extLst>
                  <a:ext uri="{FF2B5EF4-FFF2-40B4-BE49-F238E27FC236}">
                    <a16:creationId xmlns:a16="http://schemas.microsoft.com/office/drawing/2014/main" id="{4051161A-FCE8-E7E3-25F6-94160FFAEC5E}"/>
                  </a:ext>
                </a:extLst>
              </p:cNvPr>
              <p:cNvSpPr/>
              <p:nvPr/>
            </p:nvSpPr>
            <p:spPr>
              <a:xfrm>
                <a:off x="939375" y="4016725"/>
                <a:ext cx="510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336" extrusionOk="0">
                    <a:moveTo>
                      <a:pt x="463" y="1"/>
                    </a:moveTo>
                    <a:cubicBezTo>
                      <a:pt x="400" y="1"/>
                      <a:pt x="335" y="33"/>
                      <a:pt x="297" y="107"/>
                    </a:cubicBezTo>
                    <a:cubicBezTo>
                      <a:pt x="0" y="919"/>
                      <a:pt x="20" y="1652"/>
                      <a:pt x="337" y="2226"/>
                    </a:cubicBezTo>
                    <a:cubicBezTo>
                      <a:pt x="654" y="2761"/>
                      <a:pt x="1169" y="3157"/>
                      <a:pt x="1763" y="3315"/>
                    </a:cubicBezTo>
                    <a:lnTo>
                      <a:pt x="1802" y="3335"/>
                    </a:lnTo>
                    <a:cubicBezTo>
                      <a:pt x="2000" y="3315"/>
                      <a:pt x="2040" y="3038"/>
                      <a:pt x="1842" y="2979"/>
                    </a:cubicBezTo>
                    <a:cubicBezTo>
                      <a:pt x="1347" y="2840"/>
                      <a:pt x="911" y="2504"/>
                      <a:pt x="634" y="2048"/>
                    </a:cubicBezTo>
                    <a:cubicBezTo>
                      <a:pt x="377" y="1553"/>
                      <a:pt x="377" y="939"/>
                      <a:pt x="634" y="226"/>
                    </a:cubicBezTo>
                    <a:cubicBezTo>
                      <a:pt x="671" y="90"/>
                      <a:pt x="569" y="1"/>
                      <a:pt x="46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3" name="Google Shape;345;p38">
                <a:extLst>
                  <a:ext uri="{FF2B5EF4-FFF2-40B4-BE49-F238E27FC236}">
                    <a16:creationId xmlns:a16="http://schemas.microsoft.com/office/drawing/2014/main" id="{8D134F97-FE1B-5685-8302-619165621475}"/>
                  </a:ext>
                </a:extLst>
              </p:cNvPr>
              <p:cNvSpPr/>
              <p:nvPr/>
            </p:nvSpPr>
            <p:spPr>
              <a:xfrm>
                <a:off x="572200" y="3990925"/>
                <a:ext cx="1278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3754" extrusionOk="0">
                    <a:moveTo>
                      <a:pt x="4918" y="0"/>
                    </a:moveTo>
                    <a:cubicBezTo>
                      <a:pt x="4849" y="0"/>
                      <a:pt x="4779" y="40"/>
                      <a:pt x="4746" y="130"/>
                    </a:cubicBezTo>
                    <a:cubicBezTo>
                      <a:pt x="4568" y="783"/>
                      <a:pt x="4271" y="1417"/>
                      <a:pt x="3855" y="1971"/>
                    </a:cubicBezTo>
                    <a:cubicBezTo>
                      <a:pt x="3117" y="2923"/>
                      <a:pt x="2161" y="3399"/>
                      <a:pt x="999" y="3399"/>
                    </a:cubicBezTo>
                    <a:cubicBezTo>
                      <a:pt x="759" y="3399"/>
                      <a:pt x="509" y="3378"/>
                      <a:pt x="251" y="3338"/>
                    </a:cubicBezTo>
                    <a:cubicBezTo>
                      <a:pt x="244" y="3337"/>
                      <a:pt x="237" y="3337"/>
                      <a:pt x="231" y="3337"/>
                    </a:cubicBezTo>
                    <a:cubicBezTo>
                      <a:pt x="31" y="3337"/>
                      <a:pt x="0" y="3617"/>
                      <a:pt x="192" y="3674"/>
                    </a:cubicBezTo>
                    <a:cubicBezTo>
                      <a:pt x="469" y="3734"/>
                      <a:pt x="746" y="3753"/>
                      <a:pt x="1004" y="3753"/>
                    </a:cubicBezTo>
                    <a:cubicBezTo>
                      <a:pt x="2251" y="3753"/>
                      <a:pt x="3420" y="3179"/>
                      <a:pt x="4133" y="2189"/>
                    </a:cubicBezTo>
                    <a:cubicBezTo>
                      <a:pt x="4588" y="1595"/>
                      <a:pt x="4905" y="922"/>
                      <a:pt x="5103" y="209"/>
                    </a:cubicBezTo>
                    <a:cubicBezTo>
                      <a:pt x="5115" y="81"/>
                      <a:pt x="5017" y="0"/>
                      <a:pt x="4918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4" name="Google Shape;346;p38">
                <a:extLst>
                  <a:ext uri="{FF2B5EF4-FFF2-40B4-BE49-F238E27FC236}">
                    <a16:creationId xmlns:a16="http://schemas.microsoft.com/office/drawing/2014/main" id="{73FC5DFC-CB45-15D4-92A4-CDD56B67FAA3}"/>
                  </a:ext>
                </a:extLst>
              </p:cNvPr>
              <p:cNvSpPr/>
              <p:nvPr/>
            </p:nvSpPr>
            <p:spPr>
              <a:xfrm>
                <a:off x="540350" y="3922550"/>
                <a:ext cx="180225" cy="20330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132" extrusionOk="0">
                    <a:moveTo>
                      <a:pt x="2252" y="1"/>
                    </a:moveTo>
                    <a:cubicBezTo>
                      <a:pt x="2171" y="1"/>
                      <a:pt x="2091" y="54"/>
                      <a:pt x="2060" y="132"/>
                    </a:cubicBezTo>
                    <a:cubicBezTo>
                      <a:pt x="1961" y="350"/>
                      <a:pt x="1" y="5241"/>
                      <a:pt x="1070" y="7261"/>
                    </a:cubicBezTo>
                    <a:cubicBezTo>
                      <a:pt x="1307" y="7696"/>
                      <a:pt x="1723" y="8013"/>
                      <a:pt x="2199" y="8092"/>
                    </a:cubicBezTo>
                    <a:cubicBezTo>
                      <a:pt x="2317" y="8132"/>
                      <a:pt x="2456" y="8132"/>
                      <a:pt x="2575" y="8132"/>
                    </a:cubicBezTo>
                    <a:cubicBezTo>
                      <a:pt x="5407" y="8132"/>
                      <a:pt x="7129" y="1558"/>
                      <a:pt x="7189" y="1261"/>
                    </a:cubicBezTo>
                    <a:cubicBezTo>
                      <a:pt x="7209" y="1142"/>
                      <a:pt x="7149" y="1043"/>
                      <a:pt x="7030" y="1003"/>
                    </a:cubicBezTo>
                    <a:cubicBezTo>
                      <a:pt x="7018" y="1001"/>
                      <a:pt x="7005" y="999"/>
                      <a:pt x="6992" y="999"/>
                    </a:cubicBezTo>
                    <a:cubicBezTo>
                      <a:pt x="6903" y="999"/>
                      <a:pt x="6810" y="1058"/>
                      <a:pt x="6793" y="1162"/>
                    </a:cubicBezTo>
                    <a:cubicBezTo>
                      <a:pt x="6456" y="2369"/>
                      <a:pt x="6020" y="3538"/>
                      <a:pt x="5506" y="4686"/>
                    </a:cubicBezTo>
                    <a:cubicBezTo>
                      <a:pt x="4843" y="6103"/>
                      <a:pt x="3805" y="7725"/>
                      <a:pt x="2564" y="7725"/>
                    </a:cubicBezTo>
                    <a:cubicBezTo>
                      <a:pt x="2470" y="7725"/>
                      <a:pt x="2374" y="7716"/>
                      <a:pt x="2278" y="7696"/>
                    </a:cubicBezTo>
                    <a:cubicBezTo>
                      <a:pt x="1921" y="7617"/>
                      <a:pt x="1605" y="7399"/>
                      <a:pt x="1446" y="7063"/>
                    </a:cubicBezTo>
                    <a:cubicBezTo>
                      <a:pt x="456" y="5221"/>
                      <a:pt x="2416" y="350"/>
                      <a:pt x="2436" y="290"/>
                    </a:cubicBezTo>
                    <a:cubicBezTo>
                      <a:pt x="2476" y="191"/>
                      <a:pt x="2436" y="72"/>
                      <a:pt x="2317" y="13"/>
                    </a:cubicBezTo>
                    <a:cubicBezTo>
                      <a:pt x="2296" y="5"/>
                      <a:pt x="2274" y="1"/>
                      <a:pt x="225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5" name="Google Shape;347;p38">
                <a:extLst>
                  <a:ext uri="{FF2B5EF4-FFF2-40B4-BE49-F238E27FC236}">
                    <a16:creationId xmlns:a16="http://schemas.microsoft.com/office/drawing/2014/main" id="{87D9B65E-7347-382D-37C1-7357D46C9A91}"/>
                  </a:ext>
                </a:extLst>
              </p:cNvPr>
              <p:cNvSpPr/>
              <p:nvPr/>
            </p:nvSpPr>
            <p:spPr>
              <a:xfrm>
                <a:off x="775500" y="4064725"/>
                <a:ext cx="881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634" extrusionOk="0">
                    <a:moveTo>
                      <a:pt x="3309" y="0"/>
                    </a:moveTo>
                    <a:cubicBezTo>
                      <a:pt x="3246" y="0"/>
                      <a:pt x="3189" y="36"/>
                      <a:pt x="3149" y="89"/>
                    </a:cubicBezTo>
                    <a:cubicBezTo>
                      <a:pt x="2436" y="1395"/>
                      <a:pt x="1407" y="2504"/>
                      <a:pt x="159" y="3297"/>
                    </a:cubicBezTo>
                    <a:cubicBezTo>
                      <a:pt x="1" y="3396"/>
                      <a:pt x="80" y="3633"/>
                      <a:pt x="258" y="3633"/>
                    </a:cubicBezTo>
                    <a:cubicBezTo>
                      <a:pt x="298" y="3633"/>
                      <a:pt x="318" y="3613"/>
                      <a:pt x="337" y="3594"/>
                    </a:cubicBezTo>
                    <a:cubicBezTo>
                      <a:pt x="1644" y="2762"/>
                      <a:pt x="2733" y="1633"/>
                      <a:pt x="3486" y="267"/>
                    </a:cubicBezTo>
                    <a:cubicBezTo>
                      <a:pt x="3526" y="188"/>
                      <a:pt x="3486" y="69"/>
                      <a:pt x="3407" y="29"/>
                    </a:cubicBezTo>
                    <a:cubicBezTo>
                      <a:pt x="3374" y="9"/>
                      <a:pt x="3341" y="0"/>
                      <a:pt x="330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6" name="Google Shape;348;p38">
                <a:extLst>
                  <a:ext uri="{FF2B5EF4-FFF2-40B4-BE49-F238E27FC236}">
                    <a16:creationId xmlns:a16="http://schemas.microsoft.com/office/drawing/2014/main" id="{77909B05-B589-A62B-8734-807ABBB75957}"/>
                  </a:ext>
                </a:extLst>
              </p:cNvPr>
              <p:cNvSpPr/>
              <p:nvPr/>
            </p:nvSpPr>
            <p:spPr>
              <a:xfrm>
                <a:off x="723300" y="3212375"/>
                <a:ext cx="337375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13495" h="7191" extrusionOk="0">
                    <a:moveTo>
                      <a:pt x="4633" y="1"/>
                    </a:moveTo>
                    <a:cubicBezTo>
                      <a:pt x="289" y="1"/>
                      <a:pt x="1" y="3474"/>
                      <a:pt x="623" y="5093"/>
                    </a:cubicBezTo>
                    <a:cubicBezTo>
                      <a:pt x="1093" y="6292"/>
                      <a:pt x="4196" y="7191"/>
                      <a:pt x="6996" y="7191"/>
                    </a:cubicBezTo>
                    <a:cubicBezTo>
                      <a:pt x="8450" y="7191"/>
                      <a:pt x="9823" y="6948"/>
                      <a:pt x="10703" y="6380"/>
                    </a:cubicBezTo>
                    <a:cubicBezTo>
                      <a:pt x="10703" y="6380"/>
                      <a:pt x="13495" y="1330"/>
                      <a:pt x="6267" y="142"/>
                    </a:cubicBezTo>
                    <a:cubicBezTo>
                      <a:pt x="5667" y="45"/>
                      <a:pt x="5124" y="1"/>
                      <a:pt x="4633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7" name="Google Shape;349;p38">
                <a:extLst>
                  <a:ext uri="{FF2B5EF4-FFF2-40B4-BE49-F238E27FC236}">
                    <a16:creationId xmlns:a16="http://schemas.microsoft.com/office/drawing/2014/main" id="{87CC3FE0-62F2-5524-4E50-25E701FC9ADF}"/>
                  </a:ext>
                </a:extLst>
              </p:cNvPr>
              <p:cNvSpPr/>
              <p:nvPr/>
            </p:nvSpPr>
            <p:spPr>
              <a:xfrm>
                <a:off x="551250" y="3303550"/>
                <a:ext cx="534200" cy="724875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8995" extrusionOk="0">
                    <a:moveTo>
                      <a:pt x="12416" y="0"/>
                    </a:moveTo>
                    <a:cubicBezTo>
                      <a:pt x="12416" y="0"/>
                      <a:pt x="7901" y="317"/>
                      <a:pt x="6119" y="1327"/>
                    </a:cubicBezTo>
                    <a:cubicBezTo>
                      <a:pt x="3703" y="2673"/>
                      <a:pt x="3525" y="11109"/>
                      <a:pt x="2673" y="14753"/>
                    </a:cubicBezTo>
                    <a:cubicBezTo>
                      <a:pt x="1842" y="18397"/>
                      <a:pt x="0" y="24595"/>
                      <a:pt x="376" y="26278"/>
                    </a:cubicBezTo>
                    <a:cubicBezTo>
                      <a:pt x="661" y="27624"/>
                      <a:pt x="9350" y="28995"/>
                      <a:pt x="14220" y="28995"/>
                    </a:cubicBezTo>
                    <a:cubicBezTo>
                      <a:pt x="15441" y="28995"/>
                      <a:pt x="16423" y="28908"/>
                      <a:pt x="16971" y="28714"/>
                    </a:cubicBezTo>
                    <a:cubicBezTo>
                      <a:pt x="18416" y="28199"/>
                      <a:pt x="17466" y="18377"/>
                      <a:pt x="18733" y="14297"/>
                    </a:cubicBezTo>
                    <a:cubicBezTo>
                      <a:pt x="19981" y="10198"/>
                      <a:pt x="21367" y="7466"/>
                      <a:pt x="21169" y="5644"/>
                    </a:cubicBezTo>
                    <a:cubicBezTo>
                      <a:pt x="21011" y="4159"/>
                      <a:pt x="16793" y="1921"/>
                      <a:pt x="16793" y="1921"/>
                    </a:cubicBezTo>
                    <a:lnTo>
                      <a:pt x="12416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8" name="Google Shape;350;p38">
                <a:extLst>
                  <a:ext uri="{FF2B5EF4-FFF2-40B4-BE49-F238E27FC236}">
                    <a16:creationId xmlns:a16="http://schemas.microsoft.com/office/drawing/2014/main" id="{F0240CEC-6A6E-FB0E-1985-B345D1C94258}"/>
                  </a:ext>
                </a:extLst>
              </p:cNvPr>
              <p:cNvSpPr/>
              <p:nvPr/>
            </p:nvSpPr>
            <p:spPr>
              <a:xfrm>
                <a:off x="790350" y="3480775"/>
                <a:ext cx="1787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3704" extrusionOk="0">
                    <a:moveTo>
                      <a:pt x="516" y="0"/>
                    </a:moveTo>
                    <a:lnTo>
                      <a:pt x="1" y="2753"/>
                    </a:lnTo>
                    <a:cubicBezTo>
                      <a:pt x="1" y="2753"/>
                      <a:pt x="4951" y="3486"/>
                      <a:pt x="6753" y="3703"/>
                    </a:cubicBezTo>
                    <a:lnTo>
                      <a:pt x="7149" y="971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Google Shape;351;p38">
                <a:extLst>
                  <a:ext uri="{FF2B5EF4-FFF2-40B4-BE49-F238E27FC236}">
                    <a16:creationId xmlns:a16="http://schemas.microsoft.com/office/drawing/2014/main" id="{39A9CDCE-2C1A-38F5-0CEB-60F53E275E4E}"/>
                  </a:ext>
                </a:extLst>
              </p:cNvPr>
              <p:cNvSpPr/>
              <p:nvPr/>
            </p:nvSpPr>
            <p:spPr>
              <a:xfrm>
                <a:off x="961150" y="3362775"/>
                <a:ext cx="359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275" extrusionOk="0">
                    <a:moveTo>
                      <a:pt x="1209" y="1"/>
                    </a:moveTo>
                    <a:cubicBezTo>
                      <a:pt x="1166" y="1"/>
                      <a:pt x="1127" y="20"/>
                      <a:pt x="1110" y="67"/>
                    </a:cubicBezTo>
                    <a:cubicBezTo>
                      <a:pt x="892" y="483"/>
                      <a:pt x="535" y="819"/>
                      <a:pt x="100" y="1017"/>
                    </a:cubicBezTo>
                    <a:cubicBezTo>
                      <a:pt x="40" y="1037"/>
                      <a:pt x="1" y="1116"/>
                      <a:pt x="20" y="1196"/>
                    </a:cubicBezTo>
                    <a:cubicBezTo>
                      <a:pt x="40" y="1235"/>
                      <a:pt x="100" y="1275"/>
                      <a:pt x="159" y="1275"/>
                    </a:cubicBezTo>
                    <a:lnTo>
                      <a:pt x="199" y="1275"/>
                    </a:lnTo>
                    <a:cubicBezTo>
                      <a:pt x="694" y="1057"/>
                      <a:pt x="1110" y="681"/>
                      <a:pt x="1367" y="205"/>
                    </a:cubicBezTo>
                    <a:cubicBezTo>
                      <a:pt x="1437" y="108"/>
                      <a:pt x="1310" y="1"/>
                      <a:pt x="1209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0" name="Google Shape;352;p38">
                <a:extLst>
                  <a:ext uri="{FF2B5EF4-FFF2-40B4-BE49-F238E27FC236}">
                    <a16:creationId xmlns:a16="http://schemas.microsoft.com/office/drawing/2014/main" id="{077B9153-F1AB-0A63-D3B2-808558D2FCED}"/>
                  </a:ext>
                </a:extLst>
              </p:cNvPr>
              <p:cNvSpPr/>
              <p:nvPr/>
            </p:nvSpPr>
            <p:spPr>
              <a:xfrm>
                <a:off x="775000" y="3585525"/>
                <a:ext cx="23722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3375" extrusionOk="0">
                    <a:moveTo>
                      <a:pt x="9281" y="1"/>
                    </a:moveTo>
                    <a:cubicBezTo>
                      <a:pt x="9242" y="1"/>
                      <a:pt x="9201" y="20"/>
                      <a:pt x="9169" y="68"/>
                    </a:cubicBezTo>
                    <a:cubicBezTo>
                      <a:pt x="8496" y="761"/>
                      <a:pt x="7724" y="1355"/>
                      <a:pt x="6853" y="1791"/>
                    </a:cubicBezTo>
                    <a:cubicBezTo>
                      <a:pt x="5248" y="2647"/>
                      <a:pt x="3461" y="3100"/>
                      <a:pt x="1643" y="3100"/>
                    </a:cubicBezTo>
                    <a:cubicBezTo>
                      <a:pt x="1150" y="3100"/>
                      <a:pt x="654" y="3066"/>
                      <a:pt x="159" y="2999"/>
                    </a:cubicBezTo>
                    <a:cubicBezTo>
                      <a:pt x="100" y="2999"/>
                      <a:pt x="21" y="3038"/>
                      <a:pt x="21" y="3117"/>
                    </a:cubicBezTo>
                    <a:cubicBezTo>
                      <a:pt x="1" y="3197"/>
                      <a:pt x="60" y="3276"/>
                      <a:pt x="140" y="3276"/>
                    </a:cubicBezTo>
                    <a:cubicBezTo>
                      <a:pt x="635" y="3335"/>
                      <a:pt x="1130" y="3375"/>
                      <a:pt x="1625" y="3375"/>
                    </a:cubicBezTo>
                    <a:cubicBezTo>
                      <a:pt x="3506" y="3375"/>
                      <a:pt x="5348" y="2919"/>
                      <a:pt x="7011" y="2028"/>
                    </a:cubicBezTo>
                    <a:cubicBezTo>
                      <a:pt x="7902" y="1573"/>
                      <a:pt x="8694" y="979"/>
                      <a:pt x="9387" y="246"/>
                    </a:cubicBezTo>
                    <a:cubicBezTo>
                      <a:pt x="9489" y="145"/>
                      <a:pt x="9389" y="1"/>
                      <a:pt x="928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1" name="Google Shape;353;p38">
                <a:extLst>
                  <a:ext uri="{FF2B5EF4-FFF2-40B4-BE49-F238E27FC236}">
                    <a16:creationId xmlns:a16="http://schemas.microsoft.com/office/drawing/2014/main" id="{92F8DF81-56FD-8765-6ED4-94884EB8DB14}"/>
                  </a:ext>
                </a:extLst>
              </p:cNvPr>
              <p:cNvSpPr/>
              <p:nvPr/>
            </p:nvSpPr>
            <p:spPr>
              <a:xfrm>
                <a:off x="1009675" y="3497225"/>
                <a:ext cx="67350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7561" extrusionOk="0">
                    <a:moveTo>
                      <a:pt x="2524" y="0"/>
                    </a:moveTo>
                    <a:cubicBezTo>
                      <a:pt x="2476" y="0"/>
                      <a:pt x="2425" y="37"/>
                      <a:pt x="2396" y="95"/>
                    </a:cubicBezTo>
                    <a:cubicBezTo>
                      <a:pt x="1565" y="2174"/>
                      <a:pt x="40" y="7343"/>
                      <a:pt x="20" y="7382"/>
                    </a:cubicBezTo>
                    <a:cubicBezTo>
                      <a:pt x="0" y="7461"/>
                      <a:pt x="60" y="7541"/>
                      <a:pt x="119" y="7560"/>
                    </a:cubicBezTo>
                    <a:lnTo>
                      <a:pt x="159" y="7560"/>
                    </a:lnTo>
                    <a:cubicBezTo>
                      <a:pt x="218" y="7560"/>
                      <a:pt x="277" y="7521"/>
                      <a:pt x="297" y="7461"/>
                    </a:cubicBezTo>
                    <a:cubicBezTo>
                      <a:pt x="317" y="7422"/>
                      <a:pt x="1822" y="2273"/>
                      <a:pt x="2654" y="194"/>
                    </a:cubicBezTo>
                    <a:cubicBezTo>
                      <a:pt x="2693" y="115"/>
                      <a:pt x="2654" y="35"/>
                      <a:pt x="2575" y="16"/>
                    </a:cubicBezTo>
                    <a:cubicBezTo>
                      <a:pt x="2559" y="5"/>
                      <a:pt x="2541" y="0"/>
                      <a:pt x="2524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Google Shape;354;p38">
                <a:extLst>
                  <a:ext uri="{FF2B5EF4-FFF2-40B4-BE49-F238E27FC236}">
                    <a16:creationId xmlns:a16="http://schemas.microsoft.com/office/drawing/2014/main" id="{3113B319-40C5-7943-7D15-B7D45CA79C0C}"/>
                  </a:ext>
                </a:extLst>
              </p:cNvPr>
              <p:cNvSpPr/>
              <p:nvPr/>
            </p:nvSpPr>
            <p:spPr>
              <a:xfrm>
                <a:off x="597275" y="3447775"/>
                <a:ext cx="9162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9717" extrusionOk="0">
                    <a:moveTo>
                      <a:pt x="3517" y="1"/>
                    </a:moveTo>
                    <a:cubicBezTo>
                      <a:pt x="3448" y="1"/>
                      <a:pt x="3377" y="45"/>
                      <a:pt x="3367" y="132"/>
                    </a:cubicBezTo>
                    <a:cubicBezTo>
                      <a:pt x="3367" y="192"/>
                      <a:pt x="3011" y="6350"/>
                      <a:pt x="1664" y="10410"/>
                    </a:cubicBezTo>
                    <a:cubicBezTo>
                      <a:pt x="634" y="13400"/>
                      <a:pt x="60" y="16548"/>
                      <a:pt x="1" y="19717"/>
                    </a:cubicBezTo>
                    <a:lnTo>
                      <a:pt x="258" y="19717"/>
                    </a:lnTo>
                    <a:cubicBezTo>
                      <a:pt x="337" y="16568"/>
                      <a:pt x="912" y="13479"/>
                      <a:pt x="1922" y="10509"/>
                    </a:cubicBezTo>
                    <a:cubicBezTo>
                      <a:pt x="3308" y="6410"/>
                      <a:pt x="3664" y="211"/>
                      <a:pt x="3664" y="152"/>
                    </a:cubicBezTo>
                    <a:cubicBezTo>
                      <a:pt x="3664" y="50"/>
                      <a:pt x="3591" y="1"/>
                      <a:pt x="351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3" name="Google Shape;355;p38">
                <a:extLst>
                  <a:ext uri="{FF2B5EF4-FFF2-40B4-BE49-F238E27FC236}">
                    <a16:creationId xmlns:a16="http://schemas.microsoft.com/office/drawing/2014/main" id="{41AA1F92-8AB5-743B-219C-EC8247C235F7}"/>
                  </a:ext>
                </a:extLst>
              </p:cNvPr>
              <p:cNvSpPr/>
              <p:nvPr/>
            </p:nvSpPr>
            <p:spPr>
              <a:xfrm>
                <a:off x="559600" y="3927075"/>
                <a:ext cx="429800" cy="685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2743" extrusionOk="0">
                    <a:moveTo>
                      <a:pt x="186" y="1"/>
                    </a:moveTo>
                    <a:cubicBezTo>
                      <a:pt x="48" y="1"/>
                      <a:pt x="0" y="197"/>
                      <a:pt x="141" y="268"/>
                    </a:cubicBezTo>
                    <a:cubicBezTo>
                      <a:pt x="5587" y="2228"/>
                      <a:pt x="9884" y="2684"/>
                      <a:pt x="12538" y="2743"/>
                    </a:cubicBezTo>
                    <a:lnTo>
                      <a:pt x="13072" y="2743"/>
                    </a:lnTo>
                    <a:cubicBezTo>
                      <a:pt x="15627" y="2743"/>
                      <a:pt x="17013" y="2386"/>
                      <a:pt x="17073" y="2367"/>
                    </a:cubicBezTo>
                    <a:cubicBezTo>
                      <a:pt x="17152" y="2347"/>
                      <a:pt x="17191" y="2268"/>
                      <a:pt x="17172" y="2208"/>
                    </a:cubicBezTo>
                    <a:cubicBezTo>
                      <a:pt x="17155" y="2143"/>
                      <a:pt x="17098" y="2104"/>
                      <a:pt x="17034" y="2104"/>
                    </a:cubicBezTo>
                    <a:cubicBezTo>
                      <a:pt x="17021" y="2104"/>
                      <a:pt x="17007" y="2106"/>
                      <a:pt x="16993" y="2109"/>
                    </a:cubicBezTo>
                    <a:cubicBezTo>
                      <a:pt x="16993" y="2109"/>
                      <a:pt x="15596" y="2472"/>
                      <a:pt x="13091" y="2472"/>
                    </a:cubicBezTo>
                    <a:cubicBezTo>
                      <a:pt x="12912" y="2472"/>
                      <a:pt x="12728" y="2470"/>
                      <a:pt x="12538" y="2466"/>
                    </a:cubicBezTo>
                    <a:cubicBezTo>
                      <a:pt x="9884" y="2406"/>
                      <a:pt x="5627" y="1951"/>
                      <a:pt x="240" y="10"/>
                    </a:cubicBezTo>
                    <a:cubicBezTo>
                      <a:pt x="221" y="4"/>
                      <a:pt x="203" y="1"/>
                      <a:pt x="1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4" name="Google Shape;356;p38">
                <a:extLst>
                  <a:ext uri="{FF2B5EF4-FFF2-40B4-BE49-F238E27FC236}">
                    <a16:creationId xmlns:a16="http://schemas.microsoft.com/office/drawing/2014/main" id="{A96835DC-5B72-B730-D0EB-F9DCA3285DAA}"/>
                  </a:ext>
                </a:extLst>
              </p:cNvPr>
              <p:cNvSpPr/>
              <p:nvPr/>
            </p:nvSpPr>
            <p:spPr>
              <a:xfrm>
                <a:off x="684900" y="3729925"/>
                <a:ext cx="27112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3659" extrusionOk="0">
                    <a:moveTo>
                      <a:pt x="10642" y="0"/>
                    </a:moveTo>
                    <a:cubicBezTo>
                      <a:pt x="10614" y="0"/>
                      <a:pt x="10584" y="10"/>
                      <a:pt x="10556" y="35"/>
                    </a:cubicBezTo>
                    <a:cubicBezTo>
                      <a:pt x="9466" y="847"/>
                      <a:pt x="8318" y="1559"/>
                      <a:pt x="7090" y="2153"/>
                    </a:cubicBezTo>
                    <a:cubicBezTo>
                      <a:pt x="5795" y="2752"/>
                      <a:pt x="4090" y="3351"/>
                      <a:pt x="2372" y="3351"/>
                    </a:cubicBezTo>
                    <a:cubicBezTo>
                      <a:pt x="1646" y="3351"/>
                      <a:pt x="918" y="3244"/>
                      <a:pt x="219" y="2985"/>
                    </a:cubicBezTo>
                    <a:cubicBezTo>
                      <a:pt x="205" y="2982"/>
                      <a:pt x="191" y="2980"/>
                      <a:pt x="177" y="2980"/>
                    </a:cubicBezTo>
                    <a:cubicBezTo>
                      <a:pt x="113" y="2980"/>
                      <a:pt x="53" y="3016"/>
                      <a:pt x="21" y="3064"/>
                    </a:cubicBezTo>
                    <a:cubicBezTo>
                      <a:pt x="1" y="3144"/>
                      <a:pt x="40" y="3243"/>
                      <a:pt x="120" y="3262"/>
                    </a:cubicBezTo>
                    <a:cubicBezTo>
                      <a:pt x="833" y="3520"/>
                      <a:pt x="1605" y="3658"/>
                      <a:pt x="2377" y="3658"/>
                    </a:cubicBezTo>
                    <a:cubicBezTo>
                      <a:pt x="3843" y="3658"/>
                      <a:pt x="5486" y="3243"/>
                      <a:pt x="7209" y="2411"/>
                    </a:cubicBezTo>
                    <a:cubicBezTo>
                      <a:pt x="8456" y="1817"/>
                      <a:pt x="9645" y="1104"/>
                      <a:pt x="10734" y="252"/>
                    </a:cubicBezTo>
                    <a:cubicBezTo>
                      <a:pt x="10844" y="158"/>
                      <a:pt x="10754" y="0"/>
                      <a:pt x="10642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Google Shape;357;p38">
                <a:extLst>
                  <a:ext uri="{FF2B5EF4-FFF2-40B4-BE49-F238E27FC236}">
                    <a16:creationId xmlns:a16="http://schemas.microsoft.com/office/drawing/2014/main" id="{1E8B9586-5D91-B584-908C-12AA14AA0A3D}"/>
                  </a:ext>
                </a:extLst>
              </p:cNvPr>
              <p:cNvSpPr/>
              <p:nvPr/>
            </p:nvSpPr>
            <p:spPr>
              <a:xfrm>
                <a:off x="721200" y="3828975"/>
                <a:ext cx="1729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2192" extrusionOk="0">
                    <a:moveTo>
                      <a:pt x="6695" y="1"/>
                    </a:moveTo>
                    <a:cubicBezTo>
                      <a:pt x="6671" y="1"/>
                      <a:pt x="6647" y="10"/>
                      <a:pt x="6628" y="33"/>
                    </a:cubicBezTo>
                    <a:cubicBezTo>
                      <a:pt x="5067" y="1238"/>
                      <a:pt x="3157" y="1890"/>
                      <a:pt x="1197" y="1890"/>
                    </a:cubicBezTo>
                    <a:cubicBezTo>
                      <a:pt x="870" y="1890"/>
                      <a:pt x="541" y="1872"/>
                      <a:pt x="212" y="1835"/>
                    </a:cubicBezTo>
                    <a:cubicBezTo>
                      <a:pt x="206" y="1834"/>
                      <a:pt x="200" y="1834"/>
                      <a:pt x="194" y="1834"/>
                    </a:cubicBezTo>
                    <a:cubicBezTo>
                      <a:pt x="13" y="1834"/>
                      <a:pt x="0" y="2113"/>
                      <a:pt x="173" y="2132"/>
                    </a:cubicBezTo>
                    <a:cubicBezTo>
                      <a:pt x="529" y="2172"/>
                      <a:pt x="886" y="2192"/>
                      <a:pt x="1222" y="2192"/>
                    </a:cubicBezTo>
                    <a:cubicBezTo>
                      <a:pt x="2509" y="2192"/>
                      <a:pt x="3796" y="1914"/>
                      <a:pt x="4965" y="1380"/>
                    </a:cubicBezTo>
                    <a:cubicBezTo>
                      <a:pt x="5618" y="1083"/>
                      <a:pt x="6252" y="706"/>
                      <a:pt x="6806" y="251"/>
                    </a:cubicBezTo>
                    <a:cubicBezTo>
                      <a:pt x="6918" y="171"/>
                      <a:pt x="6798" y="1"/>
                      <a:pt x="669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Google Shape;358;p38">
                <a:extLst>
                  <a:ext uri="{FF2B5EF4-FFF2-40B4-BE49-F238E27FC236}">
                    <a16:creationId xmlns:a16="http://schemas.microsoft.com/office/drawing/2014/main" id="{BB1AE772-81BB-253A-3F45-4C8B3DB9CAEF}"/>
                  </a:ext>
                </a:extLst>
              </p:cNvPr>
              <p:cNvSpPr/>
              <p:nvPr/>
            </p:nvSpPr>
            <p:spPr>
              <a:xfrm>
                <a:off x="837375" y="3355625"/>
                <a:ext cx="1297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720" extrusionOk="0">
                    <a:moveTo>
                      <a:pt x="168" y="0"/>
                    </a:moveTo>
                    <a:cubicBezTo>
                      <a:pt x="137" y="0"/>
                      <a:pt x="105" y="11"/>
                      <a:pt x="80" y="36"/>
                    </a:cubicBezTo>
                    <a:cubicBezTo>
                      <a:pt x="21" y="76"/>
                      <a:pt x="1" y="175"/>
                      <a:pt x="41" y="234"/>
                    </a:cubicBezTo>
                    <a:cubicBezTo>
                      <a:pt x="674" y="1085"/>
                      <a:pt x="1427" y="1581"/>
                      <a:pt x="2278" y="1699"/>
                    </a:cubicBezTo>
                    <a:cubicBezTo>
                      <a:pt x="2397" y="1699"/>
                      <a:pt x="2516" y="1719"/>
                      <a:pt x="2655" y="1719"/>
                    </a:cubicBezTo>
                    <a:cubicBezTo>
                      <a:pt x="3526" y="1680"/>
                      <a:pt x="4358" y="1363"/>
                      <a:pt x="5051" y="828"/>
                    </a:cubicBezTo>
                    <a:cubicBezTo>
                      <a:pt x="5189" y="736"/>
                      <a:pt x="5089" y="560"/>
                      <a:pt x="4963" y="560"/>
                    </a:cubicBezTo>
                    <a:cubicBezTo>
                      <a:pt x="4927" y="560"/>
                      <a:pt x="4888" y="575"/>
                      <a:pt x="4853" y="610"/>
                    </a:cubicBezTo>
                    <a:cubicBezTo>
                      <a:pt x="4853" y="610"/>
                      <a:pt x="3839" y="1424"/>
                      <a:pt x="2634" y="1424"/>
                    </a:cubicBezTo>
                    <a:cubicBezTo>
                      <a:pt x="2524" y="1424"/>
                      <a:pt x="2411" y="1417"/>
                      <a:pt x="2298" y="1402"/>
                    </a:cubicBezTo>
                    <a:cubicBezTo>
                      <a:pt x="1546" y="1303"/>
                      <a:pt x="853" y="848"/>
                      <a:pt x="278" y="56"/>
                    </a:cubicBezTo>
                    <a:cubicBezTo>
                      <a:pt x="255" y="21"/>
                      <a:pt x="212" y="0"/>
                      <a:pt x="168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oogle Shape;359;p38">
                <a:extLst>
                  <a:ext uri="{FF2B5EF4-FFF2-40B4-BE49-F238E27FC236}">
                    <a16:creationId xmlns:a16="http://schemas.microsoft.com/office/drawing/2014/main" id="{D30CEF71-46D8-0B4A-F040-0F667E5A5C81}"/>
                  </a:ext>
                </a:extLst>
              </p:cNvPr>
              <p:cNvSpPr/>
              <p:nvPr/>
            </p:nvSpPr>
            <p:spPr>
              <a:xfrm>
                <a:off x="811150" y="3017400"/>
                <a:ext cx="28667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7913" extrusionOk="0">
                    <a:moveTo>
                      <a:pt x="5455" y="1"/>
                    </a:moveTo>
                    <a:cubicBezTo>
                      <a:pt x="5395" y="1"/>
                      <a:pt x="5333" y="7"/>
                      <a:pt x="5268" y="20"/>
                    </a:cubicBezTo>
                    <a:cubicBezTo>
                      <a:pt x="4416" y="198"/>
                      <a:pt x="4139" y="1327"/>
                      <a:pt x="4139" y="1327"/>
                    </a:cubicBezTo>
                    <a:cubicBezTo>
                      <a:pt x="3834" y="1161"/>
                      <a:pt x="3504" y="1081"/>
                      <a:pt x="3174" y="1081"/>
                    </a:cubicBezTo>
                    <a:cubicBezTo>
                      <a:pt x="2796" y="1081"/>
                      <a:pt x="2418" y="1186"/>
                      <a:pt x="2080" y="1386"/>
                    </a:cubicBezTo>
                    <a:cubicBezTo>
                      <a:pt x="1505" y="1703"/>
                      <a:pt x="1367" y="2456"/>
                      <a:pt x="1763" y="2971"/>
                    </a:cubicBezTo>
                    <a:cubicBezTo>
                      <a:pt x="1763" y="2971"/>
                      <a:pt x="1748" y="2970"/>
                      <a:pt x="1722" y="2970"/>
                    </a:cubicBezTo>
                    <a:cubicBezTo>
                      <a:pt x="1520" y="2970"/>
                      <a:pt x="618" y="3001"/>
                      <a:pt x="337" y="3545"/>
                    </a:cubicBezTo>
                    <a:cubicBezTo>
                      <a:pt x="0" y="4179"/>
                      <a:pt x="1149" y="4753"/>
                      <a:pt x="1149" y="4753"/>
                    </a:cubicBezTo>
                    <a:cubicBezTo>
                      <a:pt x="1149" y="4753"/>
                      <a:pt x="357" y="5664"/>
                      <a:pt x="1090" y="6278"/>
                    </a:cubicBezTo>
                    <a:cubicBezTo>
                      <a:pt x="1553" y="6666"/>
                      <a:pt x="2128" y="6737"/>
                      <a:pt x="2487" y="6737"/>
                    </a:cubicBezTo>
                    <a:cubicBezTo>
                      <a:pt x="2696" y="6737"/>
                      <a:pt x="2832" y="6713"/>
                      <a:pt x="2832" y="6713"/>
                    </a:cubicBezTo>
                    <a:lnTo>
                      <a:pt x="8040" y="7684"/>
                    </a:lnTo>
                    <a:cubicBezTo>
                      <a:pt x="8040" y="7684"/>
                      <a:pt x="8471" y="7913"/>
                      <a:pt x="8941" y="7913"/>
                    </a:cubicBezTo>
                    <a:cubicBezTo>
                      <a:pt x="9366" y="7913"/>
                      <a:pt x="9823" y="7725"/>
                      <a:pt x="10021" y="7010"/>
                    </a:cubicBezTo>
                    <a:cubicBezTo>
                      <a:pt x="10654" y="6911"/>
                      <a:pt x="11129" y="6377"/>
                      <a:pt x="11169" y="5743"/>
                    </a:cubicBezTo>
                    <a:cubicBezTo>
                      <a:pt x="11209" y="4911"/>
                      <a:pt x="10357" y="4852"/>
                      <a:pt x="10357" y="4852"/>
                    </a:cubicBezTo>
                    <a:cubicBezTo>
                      <a:pt x="10357" y="4852"/>
                      <a:pt x="11466" y="3584"/>
                      <a:pt x="10377" y="2891"/>
                    </a:cubicBezTo>
                    <a:cubicBezTo>
                      <a:pt x="10377" y="2891"/>
                      <a:pt x="11189" y="1862"/>
                      <a:pt x="10496" y="1228"/>
                    </a:cubicBezTo>
                    <a:cubicBezTo>
                      <a:pt x="10283" y="1033"/>
                      <a:pt x="10030" y="965"/>
                      <a:pt x="9782" y="965"/>
                    </a:cubicBezTo>
                    <a:cubicBezTo>
                      <a:pt x="9225" y="965"/>
                      <a:pt x="8694" y="1307"/>
                      <a:pt x="8694" y="1307"/>
                    </a:cubicBezTo>
                    <a:cubicBezTo>
                      <a:pt x="8694" y="1307"/>
                      <a:pt x="8951" y="297"/>
                      <a:pt x="8001" y="99"/>
                    </a:cubicBezTo>
                    <a:cubicBezTo>
                      <a:pt x="7927" y="85"/>
                      <a:pt x="7855" y="78"/>
                      <a:pt x="7786" y="78"/>
                    </a:cubicBezTo>
                    <a:cubicBezTo>
                      <a:pt x="6991" y="78"/>
                      <a:pt x="6555" y="951"/>
                      <a:pt x="6555" y="951"/>
                    </a:cubicBezTo>
                    <a:cubicBezTo>
                      <a:pt x="6555" y="951"/>
                      <a:pt x="6199" y="1"/>
                      <a:pt x="5455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oogle Shape;360;p38">
                <a:extLst>
                  <a:ext uri="{FF2B5EF4-FFF2-40B4-BE49-F238E27FC236}">
                    <a16:creationId xmlns:a16="http://schemas.microsoft.com/office/drawing/2014/main" id="{9607E01D-0439-8AC3-B666-AF4D0D88806B}"/>
                  </a:ext>
                </a:extLst>
              </p:cNvPr>
              <p:cNvSpPr/>
              <p:nvPr/>
            </p:nvSpPr>
            <p:spPr>
              <a:xfrm>
                <a:off x="995800" y="3193775"/>
                <a:ext cx="578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233" extrusionOk="0">
                    <a:moveTo>
                      <a:pt x="1053" y="1"/>
                    </a:moveTo>
                    <a:cubicBezTo>
                      <a:pt x="418" y="1"/>
                      <a:pt x="1" y="728"/>
                      <a:pt x="1" y="728"/>
                    </a:cubicBezTo>
                    <a:lnTo>
                      <a:pt x="1" y="3183"/>
                    </a:lnTo>
                    <a:cubicBezTo>
                      <a:pt x="125" y="3217"/>
                      <a:pt x="244" y="3233"/>
                      <a:pt x="357" y="3233"/>
                    </a:cubicBezTo>
                    <a:cubicBezTo>
                      <a:pt x="1826" y="3233"/>
                      <a:pt x="2313" y="555"/>
                      <a:pt x="1486" y="114"/>
                    </a:cubicBezTo>
                    <a:cubicBezTo>
                      <a:pt x="1333" y="34"/>
                      <a:pt x="1188" y="1"/>
                      <a:pt x="105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Google Shape;361;p38">
                <a:extLst>
                  <a:ext uri="{FF2B5EF4-FFF2-40B4-BE49-F238E27FC236}">
                    <a16:creationId xmlns:a16="http://schemas.microsoft.com/office/drawing/2014/main" id="{EFD6BCB8-A843-DD14-14FB-382516F95800}"/>
                  </a:ext>
                </a:extLst>
              </p:cNvPr>
              <p:cNvSpPr/>
              <p:nvPr/>
            </p:nvSpPr>
            <p:spPr>
              <a:xfrm>
                <a:off x="841350" y="3216400"/>
                <a:ext cx="1307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5962" extrusionOk="0">
                    <a:moveTo>
                      <a:pt x="1387" y="1"/>
                    </a:moveTo>
                    <a:lnTo>
                      <a:pt x="317" y="4258"/>
                    </a:lnTo>
                    <a:cubicBezTo>
                      <a:pt x="317" y="4258"/>
                      <a:pt x="0" y="4595"/>
                      <a:pt x="1565" y="5506"/>
                    </a:cubicBezTo>
                    <a:cubicBezTo>
                      <a:pt x="2122" y="5812"/>
                      <a:pt x="2747" y="5962"/>
                      <a:pt x="3379" y="5962"/>
                    </a:cubicBezTo>
                    <a:cubicBezTo>
                      <a:pt x="3646" y="5962"/>
                      <a:pt x="3914" y="5935"/>
                      <a:pt x="4179" y="5882"/>
                    </a:cubicBezTo>
                    <a:cubicBezTo>
                      <a:pt x="4298" y="5843"/>
                      <a:pt x="4436" y="5783"/>
                      <a:pt x="4575" y="5744"/>
                    </a:cubicBezTo>
                    <a:cubicBezTo>
                      <a:pt x="4575" y="4912"/>
                      <a:pt x="4793" y="4120"/>
                      <a:pt x="5208" y="3407"/>
                    </a:cubicBezTo>
                    <a:lnTo>
                      <a:pt x="5228" y="3367"/>
                    </a:lnTo>
                    <a:lnTo>
                      <a:pt x="1387" y="1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0" name="Google Shape;362;p38">
                <a:extLst>
                  <a:ext uri="{FF2B5EF4-FFF2-40B4-BE49-F238E27FC236}">
                    <a16:creationId xmlns:a16="http://schemas.microsoft.com/office/drawing/2014/main" id="{6C9027BF-5479-EFAE-B2E0-444AB9B10C01}"/>
                  </a:ext>
                </a:extLst>
              </p:cNvPr>
              <p:cNvSpPr/>
              <p:nvPr/>
            </p:nvSpPr>
            <p:spPr>
              <a:xfrm>
                <a:off x="880450" y="3264425"/>
                <a:ext cx="9112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9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78" y="3209"/>
                      <a:pt x="2615" y="3961"/>
                    </a:cubicBezTo>
                    <a:cubicBezTo>
                      <a:pt x="2734" y="3922"/>
                      <a:pt x="2872" y="3882"/>
                      <a:pt x="3011" y="3823"/>
                    </a:cubicBezTo>
                    <a:cubicBezTo>
                      <a:pt x="3011" y="3011"/>
                      <a:pt x="3229" y="2219"/>
                      <a:pt x="3644" y="150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Google Shape;363;p38">
                <a:extLst>
                  <a:ext uri="{FF2B5EF4-FFF2-40B4-BE49-F238E27FC236}">
                    <a16:creationId xmlns:a16="http://schemas.microsoft.com/office/drawing/2014/main" id="{538A8D2B-C919-FF02-96CD-F30E94AFD3D4}"/>
                  </a:ext>
                </a:extLst>
              </p:cNvPr>
              <p:cNvSpPr/>
              <p:nvPr/>
            </p:nvSpPr>
            <p:spPr>
              <a:xfrm>
                <a:off x="860650" y="3089225"/>
                <a:ext cx="187025" cy="2349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9396" extrusionOk="0">
                    <a:moveTo>
                      <a:pt x="3785" y="0"/>
                    </a:moveTo>
                    <a:cubicBezTo>
                      <a:pt x="3530" y="0"/>
                      <a:pt x="3270" y="25"/>
                      <a:pt x="3011" y="78"/>
                    </a:cubicBezTo>
                    <a:cubicBezTo>
                      <a:pt x="773" y="533"/>
                      <a:pt x="753" y="3801"/>
                      <a:pt x="377" y="5286"/>
                    </a:cubicBezTo>
                    <a:cubicBezTo>
                      <a:pt x="1" y="6791"/>
                      <a:pt x="615" y="8276"/>
                      <a:pt x="2100" y="8989"/>
                    </a:cubicBezTo>
                    <a:cubicBezTo>
                      <a:pt x="2679" y="9262"/>
                      <a:pt x="3251" y="9396"/>
                      <a:pt x="3778" y="9396"/>
                    </a:cubicBezTo>
                    <a:cubicBezTo>
                      <a:pt x="4818" y="9396"/>
                      <a:pt x="5679" y="8872"/>
                      <a:pt x="6060" y="7860"/>
                    </a:cubicBezTo>
                    <a:cubicBezTo>
                      <a:pt x="6199" y="7504"/>
                      <a:pt x="6357" y="6969"/>
                      <a:pt x="6516" y="6375"/>
                    </a:cubicBezTo>
                    <a:cubicBezTo>
                      <a:pt x="6536" y="6236"/>
                      <a:pt x="6575" y="6118"/>
                      <a:pt x="6595" y="5999"/>
                    </a:cubicBezTo>
                    <a:cubicBezTo>
                      <a:pt x="6635" y="5880"/>
                      <a:pt x="6654" y="5821"/>
                      <a:pt x="6674" y="5741"/>
                    </a:cubicBezTo>
                    <a:cubicBezTo>
                      <a:pt x="6912" y="4712"/>
                      <a:pt x="7130" y="3801"/>
                      <a:pt x="7130" y="3801"/>
                    </a:cubicBezTo>
                    <a:cubicBezTo>
                      <a:pt x="7480" y="1505"/>
                      <a:pt x="5752" y="0"/>
                      <a:pt x="3785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Google Shape;364;p38">
                <a:extLst>
                  <a:ext uri="{FF2B5EF4-FFF2-40B4-BE49-F238E27FC236}">
                    <a16:creationId xmlns:a16="http://schemas.microsoft.com/office/drawing/2014/main" id="{1BA40E1D-C952-BDC7-5735-AD201C8F05E8}"/>
                  </a:ext>
                </a:extLst>
              </p:cNvPr>
              <p:cNvSpPr/>
              <p:nvPr/>
            </p:nvSpPr>
            <p:spPr>
              <a:xfrm>
                <a:off x="938875" y="3192950"/>
                <a:ext cx="29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81" extrusionOk="0">
                    <a:moveTo>
                      <a:pt x="514" y="1"/>
                    </a:moveTo>
                    <a:cubicBezTo>
                      <a:pt x="352" y="1"/>
                      <a:pt x="197" y="45"/>
                      <a:pt x="60" y="127"/>
                    </a:cubicBezTo>
                    <a:cubicBezTo>
                      <a:pt x="1" y="167"/>
                      <a:pt x="1" y="246"/>
                      <a:pt x="40" y="305"/>
                    </a:cubicBezTo>
                    <a:cubicBezTo>
                      <a:pt x="52" y="330"/>
                      <a:pt x="87" y="347"/>
                      <a:pt x="126" y="347"/>
                    </a:cubicBezTo>
                    <a:cubicBezTo>
                      <a:pt x="150" y="347"/>
                      <a:pt x="176" y="340"/>
                      <a:pt x="199" y="325"/>
                    </a:cubicBezTo>
                    <a:cubicBezTo>
                      <a:pt x="300" y="267"/>
                      <a:pt x="412" y="230"/>
                      <a:pt x="535" y="230"/>
                    </a:cubicBezTo>
                    <a:cubicBezTo>
                      <a:pt x="580" y="230"/>
                      <a:pt x="626" y="235"/>
                      <a:pt x="674" y="246"/>
                    </a:cubicBezTo>
                    <a:cubicBezTo>
                      <a:pt x="911" y="305"/>
                      <a:pt x="951" y="662"/>
                      <a:pt x="951" y="662"/>
                    </a:cubicBezTo>
                    <a:cubicBezTo>
                      <a:pt x="951" y="721"/>
                      <a:pt x="991" y="741"/>
                      <a:pt x="1030" y="761"/>
                    </a:cubicBezTo>
                    <a:cubicBezTo>
                      <a:pt x="1050" y="780"/>
                      <a:pt x="1070" y="780"/>
                      <a:pt x="1090" y="780"/>
                    </a:cubicBezTo>
                    <a:cubicBezTo>
                      <a:pt x="1149" y="761"/>
                      <a:pt x="1189" y="701"/>
                      <a:pt x="1189" y="642"/>
                    </a:cubicBezTo>
                    <a:cubicBezTo>
                      <a:pt x="1189" y="622"/>
                      <a:pt x="1109" y="127"/>
                      <a:pt x="733" y="28"/>
                    </a:cubicBezTo>
                    <a:cubicBezTo>
                      <a:pt x="660" y="10"/>
                      <a:pt x="586" y="1"/>
                      <a:pt x="5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Google Shape;365;p38">
                <a:extLst>
                  <a:ext uri="{FF2B5EF4-FFF2-40B4-BE49-F238E27FC236}">
                    <a16:creationId xmlns:a16="http://schemas.microsoft.com/office/drawing/2014/main" id="{A75AD10E-0276-507E-A022-67E339854420}"/>
                  </a:ext>
                </a:extLst>
              </p:cNvPr>
              <p:cNvSpPr/>
              <p:nvPr/>
            </p:nvSpPr>
            <p:spPr>
              <a:xfrm>
                <a:off x="994825" y="3205000"/>
                <a:ext cx="287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564" extrusionOk="0">
                    <a:moveTo>
                      <a:pt x="550" y="1"/>
                    </a:moveTo>
                    <a:cubicBezTo>
                      <a:pt x="228" y="1"/>
                      <a:pt x="40" y="378"/>
                      <a:pt x="40" y="397"/>
                    </a:cubicBezTo>
                    <a:cubicBezTo>
                      <a:pt x="0" y="457"/>
                      <a:pt x="40" y="536"/>
                      <a:pt x="99" y="556"/>
                    </a:cubicBezTo>
                    <a:cubicBezTo>
                      <a:pt x="114" y="561"/>
                      <a:pt x="129" y="563"/>
                      <a:pt x="143" y="563"/>
                    </a:cubicBezTo>
                    <a:cubicBezTo>
                      <a:pt x="187" y="563"/>
                      <a:pt x="228" y="541"/>
                      <a:pt x="258" y="496"/>
                    </a:cubicBezTo>
                    <a:cubicBezTo>
                      <a:pt x="258" y="496"/>
                      <a:pt x="376" y="239"/>
                      <a:pt x="574" y="239"/>
                    </a:cubicBezTo>
                    <a:cubicBezTo>
                      <a:pt x="713" y="239"/>
                      <a:pt x="832" y="318"/>
                      <a:pt x="931" y="417"/>
                    </a:cubicBezTo>
                    <a:cubicBezTo>
                      <a:pt x="942" y="450"/>
                      <a:pt x="971" y="465"/>
                      <a:pt x="1004" y="465"/>
                    </a:cubicBezTo>
                    <a:cubicBezTo>
                      <a:pt x="1032" y="465"/>
                      <a:pt x="1063" y="455"/>
                      <a:pt x="1089" y="437"/>
                    </a:cubicBezTo>
                    <a:cubicBezTo>
                      <a:pt x="1129" y="397"/>
                      <a:pt x="1149" y="318"/>
                      <a:pt x="1109" y="279"/>
                    </a:cubicBezTo>
                    <a:cubicBezTo>
                      <a:pt x="971" y="120"/>
                      <a:pt x="792" y="21"/>
                      <a:pt x="574" y="1"/>
                    </a:cubicBezTo>
                    <a:cubicBezTo>
                      <a:pt x="566" y="1"/>
                      <a:pt x="558" y="1"/>
                      <a:pt x="550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Google Shape;366;p38">
                <a:extLst>
                  <a:ext uri="{FF2B5EF4-FFF2-40B4-BE49-F238E27FC236}">
                    <a16:creationId xmlns:a16="http://schemas.microsoft.com/office/drawing/2014/main" id="{7C43DA81-31B7-AA5D-97BD-5FABBA25752D}"/>
                  </a:ext>
                </a:extLst>
              </p:cNvPr>
              <p:cNvSpPr/>
              <p:nvPr/>
            </p:nvSpPr>
            <p:spPr>
              <a:xfrm>
                <a:off x="939375" y="3235225"/>
                <a:ext cx="530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581" extrusionOk="0">
                    <a:moveTo>
                      <a:pt x="0" y="0"/>
                    </a:moveTo>
                    <a:cubicBezTo>
                      <a:pt x="0" y="0"/>
                      <a:pt x="0" y="1050"/>
                      <a:pt x="733" y="1466"/>
                    </a:cubicBezTo>
                    <a:cubicBezTo>
                      <a:pt x="881" y="1547"/>
                      <a:pt x="1021" y="1580"/>
                      <a:pt x="1150" y="1580"/>
                    </a:cubicBezTo>
                    <a:cubicBezTo>
                      <a:pt x="1745" y="1580"/>
                      <a:pt x="2119" y="872"/>
                      <a:pt x="2119" y="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Google Shape;367;p38">
                <a:extLst>
                  <a:ext uri="{FF2B5EF4-FFF2-40B4-BE49-F238E27FC236}">
                    <a16:creationId xmlns:a16="http://schemas.microsoft.com/office/drawing/2014/main" id="{1092E460-1D26-6C2D-DBD4-C8BAFCDBD78E}"/>
                  </a:ext>
                </a:extLst>
              </p:cNvPr>
              <p:cNvSpPr/>
              <p:nvPr/>
            </p:nvSpPr>
            <p:spPr>
              <a:xfrm>
                <a:off x="932450" y="3154175"/>
                <a:ext cx="49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874" extrusionOk="0">
                    <a:moveTo>
                      <a:pt x="1014" y="1"/>
                    </a:moveTo>
                    <a:cubicBezTo>
                      <a:pt x="859" y="1"/>
                      <a:pt x="703" y="32"/>
                      <a:pt x="555" y="94"/>
                    </a:cubicBezTo>
                    <a:cubicBezTo>
                      <a:pt x="0" y="252"/>
                      <a:pt x="0" y="846"/>
                      <a:pt x="555" y="866"/>
                    </a:cubicBezTo>
                    <a:cubicBezTo>
                      <a:pt x="625" y="871"/>
                      <a:pt x="696" y="873"/>
                      <a:pt x="768" y="873"/>
                    </a:cubicBezTo>
                    <a:cubicBezTo>
                      <a:pt x="1000" y="873"/>
                      <a:pt x="1239" y="847"/>
                      <a:pt x="1465" y="787"/>
                    </a:cubicBezTo>
                    <a:cubicBezTo>
                      <a:pt x="1862" y="688"/>
                      <a:pt x="1980" y="213"/>
                      <a:pt x="1287" y="34"/>
                    </a:cubicBezTo>
                    <a:cubicBezTo>
                      <a:pt x="1198" y="12"/>
                      <a:pt x="1106" y="1"/>
                      <a:pt x="10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Google Shape;368;p38">
                <a:extLst>
                  <a:ext uri="{FF2B5EF4-FFF2-40B4-BE49-F238E27FC236}">
                    <a16:creationId xmlns:a16="http://schemas.microsoft.com/office/drawing/2014/main" id="{938530FE-364D-0BF7-E322-2D564AE7AB7A}"/>
                  </a:ext>
                </a:extLst>
              </p:cNvPr>
              <p:cNvSpPr/>
              <p:nvPr/>
            </p:nvSpPr>
            <p:spPr>
              <a:xfrm>
                <a:off x="993125" y="3161625"/>
                <a:ext cx="452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19" extrusionOk="0">
                    <a:moveTo>
                      <a:pt x="585" y="0"/>
                    </a:moveTo>
                    <a:cubicBezTo>
                      <a:pt x="54" y="0"/>
                      <a:pt x="0" y="413"/>
                      <a:pt x="306" y="647"/>
                    </a:cubicBezTo>
                    <a:cubicBezTo>
                      <a:pt x="563" y="825"/>
                      <a:pt x="840" y="964"/>
                      <a:pt x="1118" y="1083"/>
                    </a:cubicBezTo>
                    <a:cubicBezTo>
                      <a:pt x="1188" y="1107"/>
                      <a:pt x="1253" y="1118"/>
                      <a:pt x="1312" y="1118"/>
                    </a:cubicBezTo>
                    <a:cubicBezTo>
                      <a:pt x="1685" y="1118"/>
                      <a:pt x="1811" y="678"/>
                      <a:pt x="1435" y="370"/>
                    </a:cubicBezTo>
                    <a:cubicBezTo>
                      <a:pt x="1237" y="192"/>
                      <a:pt x="1019" y="73"/>
                      <a:pt x="761" y="14"/>
                    </a:cubicBezTo>
                    <a:cubicBezTo>
                      <a:pt x="697" y="4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Google Shape;369;p38">
                <a:extLst>
                  <a:ext uri="{FF2B5EF4-FFF2-40B4-BE49-F238E27FC236}">
                    <a16:creationId xmlns:a16="http://schemas.microsoft.com/office/drawing/2014/main" id="{7A14BF60-967E-8C02-532C-CC0086B56E8E}"/>
                  </a:ext>
                </a:extLst>
              </p:cNvPr>
              <p:cNvSpPr/>
              <p:nvPr/>
            </p:nvSpPr>
            <p:spPr>
              <a:xfrm>
                <a:off x="997800" y="3230000"/>
                <a:ext cx="297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44" extrusionOk="0">
                    <a:moveTo>
                      <a:pt x="603" y="1"/>
                    </a:moveTo>
                    <a:cubicBezTo>
                      <a:pt x="294" y="1"/>
                      <a:pt x="69" y="82"/>
                      <a:pt x="40" y="229"/>
                    </a:cubicBezTo>
                    <a:cubicBezTo>
                      <a:pt x="0" y="407"/>
                      <a:pt x="356" y="625"/>
                      <a:pt x="812" y="724"/>
                    </a:cubicBezTo>
                    <a:cubicBezTo>
                      <a:pt x="891" y="744"/>
                      <a:pt x="970" y="744"/>
                      <a:pt x="1030" y="744"/>
                    </a:cubicBezTo>
                    <a:cubicBezTo>
                      <a:pt x="1030" y="744"/>
                      <a:pt x="1030" y="744"/>
                      <a:pt x="1030" y="724"/>
                    </a:cubicBezTo>
                    <a:cubicBezTo>
                      <a:pt x="1069" y="605"/>
                      <a:pt x="1089" y="487"/>
                      <a:pt x="1129" y="368"/>
                    </a:cubicBezTo>
                    <a:cubicBezTo>
                      <a:pt x="1149" y="249"/>
                      <a:pt x="1168" y="190"/>
                      <a:pt x="1188" y="110"/>
                    </a:cubicBezTo>
                    <a:cubicBezTo>
                      <a:pt x="1109" y="71"/>
                      <a:pt x="1030" y="51"/>
                      <a:pt x="951" y="31"/>
                    </a:cubicBezTo>
                    <a:cubicBezTo>
                      <a:pt x="828" y="11"/>
                      <a:pt x="710" y="1"/>
                      <a:pt x="60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Google Shape;370;p38">
                <a:extLst>
                  <a:ext uri="{FF2B5EF4-FFF2-40B4-BE49-F238E27FC236}">
                    <a16:creationId xmlns:a16="http://schemas.microsoft.com/office/drawing/2014/main" id="{22F31194-ED44-5C89-36A7-44667E9FF4A8}"/>
                  </a:ext>
                </a:extLst>
              </p:cNvPr>
              <p:cNvSpPr/>
              <p:nvPr/>
            </p:nvSpPr>
            <p:spPr>
              <a:xfrm>
                <a:off x="976500" y="3180625"/>
                <a:ext cx="193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442" extrusionOk="0">
                    <a:moveTo>
                      <a:pt x="373" y="1"/>
                    </a:moveTo>
                    <a:cubicBezTo>
                      <a:pt x="337" y="1"/>
                      <a:pt x="298" y="33"/>
                      <a:pt x="298" y="65"/>
                    </a:cubicBezTo>
                    <a:cubicBezTo>
                      <a:pt x="218" y="461"/>
                      <a:pt x="139" y="818"/>
                      <a:pt x="258" y="1036"/>
                    </a:cubicBezTo>
                    <a:lnTo>
                      <a:pt x="595" y="2026"/>
                    </a:lnTo>
                    <a:cubicBezTo>
                      <a:pt x="436" y="2145"/>
                      <a:pt x="258" y="2224"/>
                      <a:pt x="80" y="2283"/>
                    </a:cubicBezTo>
                    <a:cubicBezTo>
                      <a:pt x="40" y="2303"/>
                      <a:pt x="0" y="2343"/>
                      <a:pt x="20" y="2382"/>
                    </a:cubicBezTo>
                    <a:cubicBezTo>
                      <a:pt x="40" y="2422"/>
                      <a:pt x="60" y="2442"/>
                      <a:pt x="80" y="2442"/>
                    </a:cubicBezTo>
                    <a:lnTo>
                      <a:pt x="139" y="2442"/>
                    </a:lnTo>
                    <a:cubicBezTo>
                      <a:pt x="357" y="2382"/>
                      <a:pt x="575" y="2264"/>
                      <a:pt x="753" y="2105"/>
                    </a:cubicBezTo>
                    <a:cubicBezTo>
                      <a:pt x="773" y="2085"/>
                      <a:pt x="773" y="2046"/>
                      <a:pt x="773" y="2026"/>
                    </a:cubicBezTo>
                    <a:lnTo>
                      <a:pt x="416" y="976"/>
                    </a:lnTo>
                    <a:cubicBezTo>
                      <a:pt x="317" y="798"/>
                      <a:pt x="377" y="481"/>
                      <a:pt x="456" y="105"/>
                    </a:cubicBezTo>
                    <a:cubicBezTo>
                      <a:pt x="476" y="65"/>
                      <a:pt x="436" y="6"/>
                      <a:pt x="397" y="6"/>
                    </a:cubicBezTo>
                    <a:cubicBezTo>
                      <a:pt x="389" y="2"/>
                      <a:pt x="381" y="1"/>
                      <a:pt x="37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Google Shape;371;p38">
                <a:extLst>
                  <a:ext uri="{FF2B5EF4-FFF2-40B4-BE49-F238E27FC236}">
                    <a16:creationId xmlns:a16="http://schemas.microsoft.com/office/drawing/2014/main" id="{98B51E71-7199-F373-6A77-36E823AF5828}"/>
                  </a:ext>
                </a:extLst>
              </p:cNvPr>
              <p:cNvSpPr/>
              <p:nvPr/>
            </p:nvSpPr>
            <p:spPr>
              <a:xfrm>
                <a:off x="899775" y="3202275"/>
                <a:ext cx="440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44" extrusionOk="0">
                    <a:moveTo>
                      <a:pt x="597" y="0"/>
                    </a:moveTo>
                    <a:cubicBezTo>
                      <a:pt x="292" y="0"/>
                      <a:pt x="69" y="78"/>
                      <a:pt x="40" y="209"/>
                    </a:cubicBezTo>
                    <a:cubicBezTo>
                      <a:pt x="0" y="407"/>
                      <a:pt x="357" y="625"/>
                      <a:pt x="832" y="704"/>
                    </a:cubicBezTo>
                    <a:cubicBezTo>
                      <a:pt x="956" y="731"/>
                      <a:pt x="1077" y="744"/>
                      <a:pt x="1188" y="744"/>
                    </a:cubicBezTo>
                    <a:cubicBezTo>
                      <a:pt x="1486" y="744"/>
                      <a:pt x="1714" y="656"/>
                      <a:pt x="1743" y="526"/>
                    </a:cubicBezTo>
                    <a:cubicBezTo>
                      <a:pt x="1763" y="348"/>
                      <a:pt x="1426" y="110"/>
                      <a:pt x="951" y="31"/>
                    </a:cubicBezTo>
                    <a:cubicBezTo>
                      <a:pt x="826" y="10"/>
                      <a:pt x="706" y="0"/>
                      <a:pt x="597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Google Shape;372;p38">
                <a:extLst>
                  <a:ext uri="{FF2B5EF4-FFF2-40B4-BE49-F238E27FC236}">
                    <a16:creationId xmlns:a16="http://schemas.microsoft.com/office/drawing/2014/main" id="{4FF3DE89-128F-D740-1F3C-6C9CFCBC83C8}"/>
                  </a:ext>
                </a:extLst>
              </p:cNvPr>
              <p:cNvSpPr/>
              <p:nvPr/>
            </p:nvSpPr>
            <p:spPr>
              <a:xfrm>
                <a:off x="882450" y="3076475"/>
                <a:ext cx="164875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4489" extrusionOk="0">
                    <a:moveTo>
                      <a:pt x="3078" y="0"/>
                    </a:moveTo>
                    <a:cubicBezTo>
                      <a:pt x="2412" y="0"/>
                      <a:pt x="1765" y="200"/>
                      <a:pt x="1267" y="627"/>
                    </a:cubicBezTo>
                    <a:cubicBezTo>
                      <a:pt x="59" y="1637"/>
                      <a:pt x="0" y="2806"/>
                      <a:pt x="0" y="3142"/>
                    </a:cubicBezTo>
                    <a:cubicBezTo>
                      <a:pt x="0" y="3182"/>
                      <a:pt x="0" y="3202"/>
                      <a:pt x="0" y="3241"/>
                    </a:cubicBezTo>
                    <a:cubicBezTo>
                      <a:pt x="0" y="3241"/>
                      <a:pt x="376" y="3499"/>
                      <a:pt x="356" y="4370"/>
                    </a:cubicBezTo>
                    <a:lnTo>
                      <a:pt x="911" y="4489"/>
                    </a:lnTo>
                    <a:cubicBezTo>
                      <a:pt x="1208" y="3934"/>
                      <a:pt x="1366" y="3321"/>
                      <a:pt x="1386" y="2707"/>
                    </a:cubicBezTo>
                    <a:cubicBezTo>
                      <a:pt x="1386" y="2608"/>
                      <a:pt x="1406" y="2528"/>
                      <a:pt x="1446" y="2449"/>
                    </a:cubicBezTo>
                    <a:cubicBezTo>
                      <a:pt x="1697" y="1751"/>
                      <a:pt x="2765" y="1319"/>
                      <a:pt x="3776" y="1319"/>
                    </a:cubicBezTo>
                    <a:cubicBezTo>
                      <a:pt x="4199" y="1319"/>
                      <a:pt x="4612" y="1395"/>
                      <a:pt x="4951" y="1558"/>
                    </a:cubicBezTo>
                    <a:cubicBezTo>
                      <a:pt x="5703" y="1934"/>
                      <a:pt x="6198" y="2647"/>
                      <a:pt x="6297" y="3479"/>
                    </a:cubicBezTo>
                    <a:cubicBezTo>
                      <a:pt x="6317" y="3796"/>
                      <a:pt x="6297" y="4132"/>
                      <a:pt x="6218" y="4469"/>
                    </a:cubicBezTo>
                    <a:cubicBezTo>
                      <a:pt x="6594" y="3618"/>
                      <a:pt x="6555" y="2647"/>
                      <a:pt x="6139" y="1816"/>
                    </a:cubicBezTo>
                    <a:cubicBezTo>
                      <a:pt x="5576" y="664"/>
                      <a:pt x="4294" y="0"/>
                      <a:pt x="3078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Google Shape;373;p38">
                <a:extLst>
                  <a:ext uri="{FF2B5EF4-FFF2-40B4-BE49-F238E27FC236}">
                    <a16:creationId xmlns:a16="http://schemas.microsoft.com/office/drawing/2014/main" id="{30C2B67F-E602-5510-AF8B-A8717B9EF44E}"/>
                  </a:ext>
                </a:extLst>
              </p:cNvPr>
              <p:cNvSpPr/>
              <p:nvPr/>
            </p:nvSpPr>
            <p:spPr>
              <a:xfrm>
                <a:off x="882450" y="3137700"/>
                <a:ext cx="361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040" extrusionOk="0">
                    <a:moveTo>
                      <a:pt x="1446" y="0"/>
                    </a:moveTo>
                    <a:lnTo>
                      <a:pt x="0" y="693"/>
                    </a:lnTo>
                    <a:cubicBezTo>
                      <a:pt x="0" y="733"/>
                      <a:pt x="0" y="753"/>
                      <a:pt x="0" y="792"/>
                    </a:cubicBezTo>
                    <a:cubicBezTo>
                      <a:pt x="0" y="792"/>
                      <a:pt x="376" y="1050"/>
                      <a:pt x="356" y="1921"/>
                    </a:cubicBezTo>
                    <a:lnTo>
                      <a:pt x="911" y="2040"/>
                    </a:lnTo>
                    <a:cubicBezTo>
                      <a:pt x="1208" y="1485"/>
                      <a:pt x="1366" y="872"/>
                      <a:pt x="1386" y="258"/>
                    </a:cubicBezTo>
                    <a:cubicBezTo>
                      <a:pt x="1386" y="159"/>
                      <a:pt x="1406" y="79"/>
                      <a:pt x="1446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oogle Shape;374;p38">
                <a:extLst>
                  <a:ext uri="{FF2B5EF4-FFF2-40B4-BE49-F238E27FC236}">
                    <a16:creationId xmlns:a16="http://schemas.microsoft.com/office/drawing/2014/main" id="{7E313861-2BFA-1110-F6A4-F9FAEB7BE9EA}"/>
                  </a:ext>
                </a:extLst>
              </p:cNvPr>
              <p:cNvSpPr/>
              <p:nvPr/>
            </p:nvSpPr>
            <p:spPr>
              <a:xfrm>
                <a:off x="943325" y="3104800"/>
                <a:ext cx="9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2049" extrusionOk="0">
                    <a:moveTo>
                      <a:pt x="890" y="0"/>
                    </a:moveTo>
                    <a:cubicBezTo>
                      <a:pt x="427" y="0"/>
                      <a:pt x="334" y="73"/>
                      <a:pt x="1" y="445"/>
                    </a:cubicBezTo>
                    <a:cubicBezTo>
                      <a:pt x="1" y="445"/>
                      <a:pt x="220" y="420"/>
                      <a:pt x="495" y="420"/>
                    </a:cubicBezTo>
                    <a:cubicBezTo>
                      <a:pt x="816" y="420"/>
                      <a:pt x="1213" y="454"/>
                      <a:pt x="1427" y="603"/>
                    </a:cubicBezTo>
                    <a:cubicBezTo>
                      <a:pt x="1725" y="839"/>
                      <a:pt x="2172" y="1149"/>
                      <a:pt x="2621" y="1149"/>
                    </a:cubicBezTo>
                    <a:cubicBezTo>
                      <a:pt x="2739" y="1149"/>
                      <a:pt x="2856" y="1128"/>
                      <a:pt x="2971" y="1079"/>
                    </a:cubicBezTo>
                    <a:cubicBezTo>
                      <a:pt x="3019" y="1060"/>
                      <a:pt x="3066" y="1052"/>
                      <a:pt x="3110" y="1052"/>
                    </a:cubicBezTo>
                    <a:cubicBezTo>
                      <a:pt x="3593" y="1052"/>
                      <a:pt x="3842" y="2049"/>
                      <a:pt x="3842" y="2049"/>
                    </a:cubicBezTo>
                    <a:cubicBezTo>
                      <a:pt x="3842" y="2049"/>
                      <a:pt x="3704" y="49"/>
                      <a:pt x="2080" y="29"/>
                    </a:cubicBezTo>
                    <a:cubicBezTo>
                      <a:pt x="1507" y="22"/>
                      <a:pt x="1143" y="0"/>
                      <a:pt x="890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Google Shape;375;p38">
                <a:extLst>
                  <a:ext uri="{FF2B5EF4-FFF2-40B4-BE49-F238E27FC236}">
                    <a16:creationId xmlns:a16="http://schemas.microsoft.com/office/drawing/2014/main" id="{9CEB7A63-721B-72E7-C737-B700425BB5FE}"/>
                  </a:ext>
                </a:extLst>
              </p:cNvPr>
              <p:cNvSpPr/>
              <p:nvPr/>
            </p:nvSpPr>
            <p:spPr>
              <a:xfrm>
                <a:off x="943275" y="3270825"/>
                <a:ext cx="223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7" extrusionOk="0">
                    <a:moveTo>
                      <a:pt x="131" y="1"/>
                    </a:moveTo>
                    <a:cubicBezTo>
                      <a:pt x="67" y="1"/>
                      <a:pt x="0" y="71"/>
                      <a:pt x="42" y="141"/>
                    </a:cubicBezTo>
                    <a:cubicBezTo>
                      <a:pt x="181" y="378"/>
                      <a:pt x="438" y="517"/>
                      <a:pt x="716" y="517"/>
                    </a:cubicBezTo>
                    <a:lnTo>
                      <a:pt x="775" y="517"/>
                    </a:lnTo>
                    <a:cubicBezTo>
                      <a:pt x="894" y="497"/>
                      <a:pt x="874" y="339"/>
                      <a:pt x="775" y="319"/>
                    </a:cubicBezTo>
                    <a:cubicBezTo>
                      <a:pt x="758" y="320"/>
                      <a:pt x="740" y="321"/>
                      <a:pt x="723" y="321"/>
                    </a:cubicBezTo>
                    <a:cubicBezTo>
                      <a:pt x="506" y="321"/>
                      <a:pt x="311" y="207"/>
                      <a:pt x="201" y="42"/>
                    </a:cubicBezTo>
                    <a:cubicBezTo>
                      <a:pt x="183" y="13"/>
                      <a:pt x="157" y="1"/>
                      <a:pt x="131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Google Shape;376;p38">
                <a:extLst>
                  <a:ext uri="{FF2B5EF4-FFF2-40B4-BE49-F238E27FC236}">
                    <a16:creationId xmlns:a16="http://schemas.microsoft.com/office/drawing/2014/main" id="{80B916AD-CC2E-303A-5AFC-65AEEC1FC6DD}"/>
                  </a:ext>
                </a:extLst>
              </p:cNvPr>
              <p:cNvSpPr/>
              <p:nvPr/>
            </p:nvSpPr>
            <p:spPr>
              <a:xfrm>
                <a:off x="829950" y="3151900"/>
                <a:ext cx="62900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393" extrusionOk="0">
                    <a:moveTo>
                      <a:pt x="1492" y="0"/>
                    </a:moveTo>
                    <a:cubicBezTo>
                      <a:pt x="1416" y="0"/>
                      <a:pt x="1335" y="8"/>
                      <a:pt x="1249" y="26"/>
                    </a:cubicBezTo>
                    <a:cubicBezTo>
                      <a:pt x="278" y="205"/>
                      <a:pt x="1" y="3353"/>
                      <a:pt x="1803" y="3393"/>
                    </a:cubicBezTo>
                    <a:lnTo>
                      <a:pt x="2516" y="818"/>
                    </a:lnTo>
                    <a:cubicBezTo>
                      <a:pt x="2516" y="818"/>
                      <a:pt x="2254" y="0"/>
                      <a:pt x="1492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Google Shape;377;p38">
                <a:extLst>
                  <a:ext uri="{FF2B5EF4-FFF2-40B4-BE49-F238E27FC236}">
                    <a16:creationId xmlns:a16="http://schemas.microsoft.com/office/drawing/2014/main" id="{53A150C3-6829-7D69-30E1-E53925A69B09}"/>
                  </a:ext>
                </a:extLst>
              </p:cNvPr>
              <p:cNvSpPr/>
              <p:nvPr/>
            </p:nvSpPr>
            <p:spPr>
              <a:xfrm>
                <a:off x="852250" y="3172650"/>
                <a:ext cx="232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415" extrusionOk="0">
                    <a:moveTo>
                      <a:pt x="106" y="1"/>
                    </a:moveTo>
                    <a:cubicBezTo>
                      <a:pt x="72" y="1"/>
                      <a:pt x="35" y="23"/>
                      <a:pt x="20" y="68"/>
                    </a:cubicBezTo>
                    <a:cubicBezTo>
                      <a:pt x="0" y="107"/>
                      <a:pt x="20" y="147"/>
                      <a:pt x="59" y="167"/>
                    </a:cubicBezTo>
                    <a:cubicBezTo>
                      <a:pt x="733" y="464"/>
                      <a:pt x="772" y="1315"/>
                      <a:pt x="772" y="1335"/>
                    </a:cubicBezTo>
                    <a:cubicBezTo>
                      <a:pt x="772" y="1375"/>
                      <a:pt x="792" y="1394"/>
                      <a:pt x="832" y="1414"/>
                    </a:cubicBezTo>
                    <a:lnTo>
                      <a:pt x="852" y="1414"/>
                    </a:lnTo>
                    <a:cubicBezTo>
                      <a:pt x="891" y="1414"/>
                      <a:pt x="931" y="1375"/>
                      <a:pt x="931" y="1315"/>
                    </a:cubicBezTo>
                    <a:cubicBezTo>
                      <a:pt x="931" y="1276"/>
                      <a:pt x="891" y="345"/>
                      <a:pt x="139" y="8"/>
                    </a:cubicBezTo>
                    <a:cubicBezTo>
                      <a:pt x="129" y="3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Google Shape;378;p38">
                <a:extLst>
                  <a:ext uri="{FF2B5EF4-FFF2-40B4-BE49-F238E27FC236}">
                    <a16:creationId xmlns:a16="http://schemas.microsoft.com/office/drawing/2014/main" id="{0E57801E-E610-CB5E-9BDE-EA07DC637160}"/>
                  </a:ext>
                </a:extLst>
              </p:cNvPr>
              <p:cNvSpPr/>
              <p:nvPr/>
            </p:nvSpPr>
            <p:spPr>
              <a:xfrm>
                <a:off x="854225" y="3185925"/>
                <a:ext cx="158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28" extrusionOk="0">
                    <a:moveTo>
                      <a:pt x="544" y="0"/>
                    </a:moveTo>
                    <a:cubicBezTo>
                      <a:pt x="527" y="0"/>
                      <a:pt x="510" y="5"/>
                      <a:pt x="495" y="12"/>
                    </a:cubicBezTo>
                    <a:cubicBezTo>
                      <a:pt x="258" y="131"/>
                      <a:pt x="60" y="249"/>
                      <a:pt x="60" y="269"/>
                    </a:cubicBezTo>
                    <a:cubicBezTo>
                      <a:pt x="20" y="309"/>
                      <a:pt x="0" y="349"/>
                      <a:pt x="40" y="388"/>
                    </a:cubicBezTo>
                    <a:cubicBezTo>
                      <a:pt x="60" y="408"/>
                      <a:pt x="79" y="428"/>
                      <a:pt x="99" y="428"/>
                    </a:cubicBezTo>
                    <a:cubicBezTo>
                      <a:pt x="119" y="428"/>
                      <a:pt x="139" y="428"/>
                      <a:pt x="159" y="408"/>
                    </a:cubicBezTo>
                    <a:cubicBezTo>
                      <a:pt x="159" y="408"/>
                      <a:pt x="357" y="269"/>
                      <a:pt x="594" y="150"/>
                    </a:cubicBezTo>
                    <a:cubicBezTo>
                      <a:pt x="634" y="131"/>
                      <a:pt x="634" y="91"/>
                      <a:pt x="614" y="51"/>
                    </a:cubicBezTo>
                    <a:cubicBezTo>
                      <a:pt x="602" y="14"/>
                      <a:pt x="573" y="0"/>
                      <a:pt x="544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Google Shape;379;p38">
                <a:extLst>
                  <a:ext uri="{FF2B5EF4-FFF2-40B4-BE49-F238E27FC236}">
                    <a16:creationId xmlns:a16="http://schemas.microsoft.com/office/drawing/2014/main" id="{4817137B-50ED-2B16-98EB-666CB3F4B9E2}"/>
                  </a:ext>
                </a:extLst>
              </p:cNvPr>
              <p:cNvSpPr/>
              <p:nvPr/>
            </p:nvSpPr>
            <p:spPr>
              <a:xfrm>
                <a:off x="615600" y="4148125"/>
                <a:ext cx="22300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4971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8"/>
                    </a:cubicBezTo>
                    <a:cubicBezTo>
                      <a:pt x="0" y="277"/>
                      <a:pt x="238" y="9585"/>
                      <a:pt x="515" y="14753"/>
                    </a:cubicBezTo>
                    <a:lnTo>
                      <a:pt x="892" y="14971"/>
                    </a:lnTo>
                    <a:cubicBezTo>
                      <a:pt x="614" y="9862"/>
                      <a:pt x="357" y="277"/>
                      <a:pt x="357" y="178"/>
                    </a:cubicBez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8" name="Google Shape;380;p38">
                <a:extLst>
                  <a:ext uri="{FF2B5EF4-FFF2-40B4-BE49-F238E27FC236}">
                    <a16:creationId xmlns:a16="http://schemas.microsoft.com/office/drawing/2014/main" id="{CC2F35C1-CCC2-1D48-EC85-381D8E3B46B2}"/>
                  </a:ext>
                </a:extLst>
              </p:cNvPr>
              <p:cNvSpPr/>
              <p:nvPr/>
            </p:nvSpPr>
            <p:spPr>
              <a:xfrm>
                <a:off x="880950" y="3368875"/>
                <a:ext cx="76750" cy="4777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9111" extrusionOk="0">
                    <a:moveTo>
                      <a:pt x="2912" y="1"/>
                    </a:moveTo>
                    <a:cubicBezTo>
                      <a:pt x="2832" y="1"/>
                      <a:pt x="2773" y="60"/>
                      <a:pt x="2773" y="140"/>
                    </a:cubicBezTo>
                    <a:cubicBezTo>
                      <a:pt x="2773" y="278"/>
                      <a:pt x="2832" y="12853"/>
                      <a:pt x="40" y="18912"/>
                    </a:cubicBezTo>
                    <a:cubicBezTo>
                      <a:pt x="1" y="18972"/>
                      <a:pt x="40" y="19051"/>
                      <a:pt x="100" y="19091"/>
                    </a:cubicBezTo>
                    <a:cubicBezTo>
                      <a:pt x="119" y="19091"/>
                      <a:pt x="139" y="19110"/>
                      <a:pt x="159" y="19110"/>
                    </a:cubicBezTo>
                    <a:cubicBezTo>
                      <a:pt x="218" y="19110"/>
                      <a:pt x="258" y="19071"/>
                      <a:pt x="298" y="19031"/>
                    </a:cubicBezTo>
                    <a:cubicBezTo>
                      <a:pt x="1783" y="15823"/>
                      <a:pt x="2436" y="10853"/>
                      <a:pt x="2753" y="7249"/>
                    </a:cubicBezTo>
                    <a:cubicBezTo>
                      <a:pt x="3070" y="3367"/>
                      <a:pt x="3050" y="179"/>
                      <a:pt x="3050" y="140"/>
                    </a:cubicBezTo>
                    <a:cubicBezTo>
                      <a:pt x="3050" y="60"/>
                      <a:pt x="2991" y="1"/>
                      <a:pt x="291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Google Shape;381;p38">
                <a:extLst>
                  <a:ext uri="{FF2B5EF4-FFF2-40B4-BE49-F238E27FC236}">
                    <a16:creationId xmlns:a16="http://schemas.microsoft.com/office/drawing/2014/main" id="{6B42EEAC-9AFA-78FC-7AFE-1A610534424C}"/>
                  </a:ext>
                </a:extLst>
              </p:cNvPr>
              <p:cNvSpPr/>
              <p:nvPr/>
            </p:nvSpPr>
            <p:spPr>
              <a:xfrm>
                <a:off x="739375" y="3352050"/>
                <a:ext cx="10992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9685" extrusionOk="0">
                    <a:moveTo>
                      <a:pt x="4277" y="1"/>
                    </a:moveTo>
                    <a:cubicBezTo>
                      <a:pt x="4198" y="1"/>
                      <a:pt x="4119" y="60"/>
                      <a:pt x="4119" y="120"/>
                    </a:cubicBezTo>
                    <a:cubicBezTo>
                      <a:pt x="4099" y="258"/>
                      <a:pt x="2456" y="12595"/>
                      <a:pt x="20" y="19486"/>
                    </a:cubicBezTo>
                    <a:cubicBezTo>
                      <a:pt x="0" y="19566"/>
                      <a:pt x="20" y="19645"/>
                      <a:pt x="99" y="19665"/>
                    </a:cubicBezTo>
                    <a:cubicBezTo>
                      <a:pt x="119" y="19665"/>
                      <a:pt x="139" y="19684"/>
                      <a:pt x="159" y="19684"/>
                    </a:cubicBezTo>
                    <a:cubicBezTo>
                      <a:pt x="218" y="19684"/>
                      <a:pt x="258" y="19645"/>
                      <a:pt x="277" y="19585"/>
                    </a:cubicBezTo>
                    <a:cubicBezTo>
                      <a:pt x="2733" y="12654"/>
                      <a:pt x="4376" y="298"/>
                      <a:pt x="4396" y="159"/>
                    </a:cubicBezTo>
                    <a:cubicBezTo>
                      <a:pt x="4396" y="80"/>
                      <a:pt x="4337" y="21"/>
                      <a:pt x="4277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Google Shape;382;p38">
                <a:extLst>
                  <a:ext uri="{FF2B5EF4-FFF2-40B4-BE49-F238E27FC236}">
                    <a16:creationId xmlns:a16="http://schemas.microsoft.com/office/drawing/2014/main" id="{4B2B4D69-1E72-8184-D097-BF6DF7AD440B}"/>
                  </a:ext>
                </a:extLst>
              </p:cNvPr>
              <p:cNvSpPr/>
              <p:nvPr/>
            </p:nvSpPr>
            <p:spPr>
              <a:xfrm>
                <a:off x="1689875" y="3930075"/>
                <a:ext cx="417375" cy="334450"/>
              </a:xfrm>
              <a:custGeom>
                <a:avLst/>
                <a:gdLst/>
                <a:ahLst/>
                <a:cxnLst/>
                <a:rect l="l" t="t" r="r" b="b"/>
                <a:pathLst>
                  <a:path w="16695" h="13378" extrusionOk="0">
                    <a:moveTo>
                      <a:pt x="3013" y="0"/>
                    </a:moveTo>
                    <a:cubicBezTo>
                      <a:pt x="2574" y="0"/>
                      <a:pt x="2129" y="111"/>
                      <a:pt x="1724" y="346"/>
                    </a:cubicBezTo>
                    <a:cubicBezTo>
                      <a:pt x="437" y="1078"/>
                      <a:pt x="1" y="2722"/>
                      <a:pt x="753" y="3970"/>
                    </a:cubicBezTo>
                    <a:lnTo>
                      <a:pt x="833" y="4128"/>
                    </a:lnTo>
                    <a:lnTo>
                      <a:pt x="912" y="4247"/>
                    </a:lnTo>
                    <a:lnTo>
                      <a:pt x="971" y="4346"/>
                    </a:lnTo>
                    <a:lnTo>
                      <a:pt x="1110" y="4583"/>
                    </a:lnTo>
                    <a:lnTo>
                      <a:pt x="1347" y="5019"/>
                    </a:lnTo>
                    <a:cubicBezTo>
                      <a:pt x="1526" y="5296"/>
                      <a:pt x="1704" y="5593"/>
                      <a:pt x="1882" y="5871"/>
                    </a:cubicBezTo>
                    <a:cubicBezTo>
                      <a:pt x="2239" y="6445"/>
                      <a:pt x="2595" y="7019"/>
                      <a:pt x="2991" y="7593"/>
                    </a:cubicBezTo>
                    <a:cubicBezTo>
                      <a:pt x="3169" y="7871"/>
                      <a:pt x="3367" y="8148"/>
                      <a:pt x="3565" y="8445"/>
                    </a:cubicBezTo>
                    <a:cubicBezTo>
                      <a:pt x="3763" y="8722"/>
                      <a:pt x="3981" y="8999"/>
                      <a:pt x="4199" y="9296"/>
                    </a:cubicBezTo>
                    <a:cubicBezTo>
                      <a:pt x="4417" y="9574"/>
                      <a:pt x="4654" y="9871"/>
                      <a:pt x="4892" y="10148"/>
                    </a:cubicBezTo>
                    <a:cubicBezTo>
                      <a:pt x="5011" y="10306"/>
                      <a:pt x="5150" y="10445"/>
                      <a:pt x="5288" y="10584"/>
                    </a:cubicBezTo>
                    <a:cubicBezTo>
                      <a:pt x="5427" y="10742"/>
                      <a:pt x="5565" y="10881"/>
                      <a:pt x="5744" y="11039"/>
                    </a:cubicBezTo>
                    <a:cubicBezTo>
                      <a:pt x="5922" y="11217"/>
                      <a:pt x="6100" y="11376"/>
                      <a:pt x="6298" y="11514"/>
                    </a:cubicBezTo>
                    <a:cubicBezTo>
                      <a:pt x="6417" y="11593"/>
                      <a:pt x="6536" y="11673"/>
                      <a:pt x="6674" y="11772"/>
                    </a:cubicBezTo>
                    <a:cubicBezTo>
                      <a:pt x="6734" y="11811"/>
                      <a:pt x="6813" y="11851"/>
                      <a:pt x="6892" y="11891"/>
                    </a:cubicBezTo>
                    <a:lnTo>
                      <a:pt x="7031" y="11970"/>
                    </a:lnTo>
                    <a:cubicBezTo>
                      <a:pt x="7407" y="12168"/>
                      <a:pt x="7803" y="12326"/>
                      <a:pt x="8199" y="12465"/>
                    </a:cubicBezTo>
                    <a:cubicBezTo>
                      <a:pt x="8932" y="12683"/>
                      <a:pt x="9684" y="12861"/>
                      <a:pt x="10457" y="12960"/>
                    </a:cubicBezTo>
                    <a:cubicBezTo>
                      <a:pt x="11169" y="13059"/>
                      <a:pt x="11843" y="13118"/>
                      <a:pt x="12476" y="13178"/>
                    </a:cubicBezTo>
                    <a:cubicBezTo>
                      <a:pt x="13130" y="13237"/>
                      <a:pt x="13764" y="13296"/>
                      <a:pt x="14358" y="13356"/>
                    </a:cubicBezTo>
                    <a:lnTo>
                      <a:pt x="14377" y="13356"/>
                    </a:lnTo>
                    <a:cubicBezTo>
                      <a:pt x="14474" y="13371"/>
                      <a:pt x="14570" y="13378"/>
                      <a:pt x="14665" y="13378"/>
                    </a:cubicBezTo>
                    <a:cubicBezTo>
                      <a:pt x="15582" y="13378"/>
                      <a:pt x="16392" y="12705"/>
                      <a:pt x="16536" y="11772"/>
                    </a:cubicBezTo>
                    <a:cubicBezTo>
                      <a:pt x="16694" y="10742"/>
                      <a:pt x="15981" y="9791"/>
                      <a:pt x="14952" y="9613"/>
                    </a:cubicBezTo>
                    <a:cubicBezTo>
                      <a:pt x="14298" y="9494"/>
                      <a:pt x="13625" y="9376"/>
                      <a:pt x="13011" y="9277"/>
                    </a:cubicBezTo>
                    <a:cubicBezTo>
                      <a:pt x="12377" y="9158"/>
                      <a:pt x="11764" y="9039"/>
                      <a:pt x="11209" y="8900"/>
                    </a:cubicBezTo>
                    <a:cubicBezTo>
                      <a:pt x="10714" y="8782"/>
                      <a:pt x="10219" y="8623"/>
                      <a:pt x="9724" y="8405"/>
                    </a:cubicBezTo>
                    <a:cubicBezTo>
                      <a:pt x="9526" y="8326"/>
                      <a:pt x="9328" y="8207"/>
                      <a:pt x="9150" y="8088"/>
                    </a:cubicBezTo>
                    <a:lnTo>
                      <a:pt x="9090" y="8049"/>
                    </a:lnTo>
                    <a:cubicBezTo>
                      <a:pt x="9090" y="8049"/>
                      <a:pt x="9090" y="8049"/>
                      <a:pt x="9070" y="8029"/>
                    </a:cubicBezTo>
                    <a:cubicBezTo>
                      <a:pt x="9031" y="7989"/>
                      <a:pt x="8971" y="7910"/>
                      <a:pt x="8912" y="7851"/>
                    </a:cubicBezTo>
                    <a:cubicBezTo>
                      <a:pt x="8833" y="7791"/>
                      <a:pt x="8773" y="7692"/>
                      <a:pt x="8694" y="7613"/>
                    </a:cubicBezTo>
                    <a:cubicBezTo>
                      <a:pt x="8615" y="7514"/>
                      <a:pt x="8536" y="7415"/>
                      <a:pt x="8457" y="7296"/>
                    </a:cubicBezTo>
                    <a:cubicBezTo>
                      <a:pt x="8318" y="7079"/>
                      <a:pt x="8159" y="6861"/>
                      <a:pt x="8001" y="6623"/>
                    </a:cubicBezTo>
                    <a:cubicBezTo>
                      <a:pt x="7843" y="6366"/>
                      <a:pt x="7684" y="6128"/>
                      <a:pt x="7546" y="5871"/>
                    </a:cubicBezTo>
                    <a:cubicBezTo>
                      <a:pt x="7387" y="5613"/>
                      <a:pt x="7249" y="5356"/>
                      <a:pt x="7110" y="5078"/>
                    </a:cubicBezTo>
                    <a:cubicBezTo>
                      <a:pt x="6813" y="4564"/>
                      <a:pt x="6536" y="4009"/>
                      <a:pt x="6258" y="3455"/>
                    </a:cubicBezTo>
                    <a:cubicBezTo>
                      <a:pt x="6120" y="3177"/>
                      <a:pt x="6001" y="2900"/>
                      <a:pt x="5862" y="2623"/>
                    </a:cubicBezTo>
                    <a:lnTo>
                      <a:pt x="5664" y="2207"/>
                    </a:lnTo>
                    <a:lnTo>
                      <a:pt x="5585" y="1989"/>
                    </a:lnTo>
                    <a:lnTo>
                      <a:pt x="5526" y="1890"/>
                    </a:lnTo>
                    <a:lnTo>
                      <a:pt x="5506" y="1851"/>
                    </a:lnTo>
                    <a:cubicBezTo>
                      <a:pt x="5506" y="1831"/>
                      <a:pt x="5486" y="1791"/>
                      <a:pt x="5486" y="1791"/>
                    </a:cubicBezTo>
                    <a:cubicBezTo>
                      <a:pt x="5447" y="1653"/>
                      <a:pt x="5387" y="1514"/>
                      <a:pt x="5328" y="1375"/>
                    </a:cubicBezTo>
                    <a:cubicBezTo>
                      <a:pt x="4856" y="500"/>
                      <a:pt x="3946" y="0"/>
                      <a:pt x="3013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Google Shape;383;p38">
                <a:extLst>
                  <a:ext uri="{FF2B5EF4-FFF2-40B4-BE49-F238E27FC236}">
                    <a16:creationId xmlns:a16="http://schemas.microsoft.com/office/drawing/2014/main" id="{7AC96FD0-2132-75CD-ED8A-3A9F3B8A09D0}"/>
                  </a:ext>
                </a:extLst>
              </p:cNvPr>
              <p:cNvSpPr/>
              <p:nvPr/>
            </p:nvSpPr>
            <p:spPr>
              <a:xfrm>
                <a:off x="1881475" y="4131600"/>
                <a:ext cx="3865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117" extrusionOk="0">
                    <a:moveTo>
                      <a:pt x="1411" y="0"/>
                    </a:moveTo>
                    <a:cubicBezTo>
                      <a:pt x="1397" y="0"/>
                      <a:pt x="1382" y="3"/>
                      <a:pt x="1367" y="8"/>
                    </a:cubicBezTo>
                    <a:cubicBezTo>
                      <a:pt x="872" y="225"/>
                      <a:pt x="436" y="542"/>
                      <a:pt x="60" y="938"/>
                    </a:cubicBezTo>
                    <a:cubicBezTo>
                      <a:pt x="0" y="978"/>
                      <a:pt x="0" y="1057"/>
                      <a:pt x="60" y="1097"/>
                    </a:cubicBezTo>
                    <a:cubicBezTo>
                      <a:pt x="80" y="1117"/>
                      <a:pt x="99" y="1117"/>
                      <a:pt x="139" y="1117"/>
                    </a:cubicBezTo>
                    <a:cubicBezTo>
                      <a:pt x="159" y="1117"/>
                      <a:pt x="198" y="1117"/>
                      <a:pt x="218" y="1097"/>
                    </a:cubicBezTo>
                    <a:cubicBezTo>
                      <a:pt x="575" y="721"/>
                      <a:pt x="991" y="443"/>
                      <a:pt x="1446" y="225"/>
                    </a:cubicBezTo>
                    <a:cubicBezTo>
                      <a:pt x="1505" y="206"/>
                      <a:pt x="1545" y="126"/>
                      <a:pt x="1525" y="67"/>
                    </a:cubicBezTo>
                    <a:cubicBezTo>
                      <a:pt x="1496" y="22"/>
                      <a:pt x="1455" y="0"/>
                      <a:pt x="141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Google Shape;384;p38">
                <a:extLst>
                  <a:ext uri="{FF2B5EF4-FFF2-40B4-BE49-F238E27FC236}">
                    <a16:creationId xmlns:a16="http://schemas.microsoft.com/office/drawing/2014/main" id="{54A01C71-6B21-65FC-D026-42EB28E60056}"/>
                  </a:ext>
                </a:extLst>
              </p:cNvPr>
              <p:cNvSpPr/>
              <p:nvPr/>
            </p:nvSpPr>
            <p:spPr>
              <a:xfrm>
                <a:off x="1884075" y="4134750"/>
                <a:ext cx="29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99" extrusionOk="0">
                    <a:moveTo>
                      <a:pt x="1065" y="0"/>
                    </a:moveTo>
                    <a:cubicBezTo>
                      <a:pt x="748" y="0"/>
                      <a:pt x="451" y="20"/>
                      <a:pt x="134" y="60"/>
                    </a:cubicBezTo>
                    <a:cubicBezTo>
                      <a:pt x="1" y="79"/>
                      <a:pt x="14" y="299"/>
                      <a:pt x="138" y="299"/>
                    </a:cubicBezTo>
                    <a:cubicBezTo>
                      <a:pt x="143" y="299"/>
                      <a:pt x="148" y="298"/>
                      <a:pt x="154" y="297"/>
                    </a:cubicBezTo>
                    <a:lnTo>
                      <a:pt x="174" y="297"/>
                    </a:lnTo>
                    <a:cubicBezTo>
                      <a:pt x="396" y="253"/>
                      <a:pt x="608" y="231"/>
                      <a:pt x="825" y="231"/>
                    </a:cubicBezTo>
                    <a:cubicBezTo>
                      <a:pt x="898" y="231"/>
                      <a:pt x="971" y="233"/>
                      <a:pt x="1045" y="238"/>
                    </a:cubicBezTo>
                    <a:cubicBezTo>
                      <a:pt x="1104" y="238"/>
                      <a:pt x="1164" y="179"/>
                      <a:pt x="1164" y="119"/>
                    </a:cubicBezTo>
                    <a:cubicBezTo>
                      <a:pt x="1164" y="60"/>
                      <a:pt x="1124" y="0"/>
                      <a:pt x="1065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3" name="Google Shape;385;p38">
                <a:extLst>
                  <a:ext uri="{FF2B5EF4-FFF2-40B4-BE49-F238E27FC236}">
                    <a16:creationId xmlns:a16="http://schemas.microsoft.com/office/drawing/2014/main" id="{C6FA8A9C-4FAF-D960-A2B8-A04DEDFE0E0D}"/>
                  </a:ext>
                </a:extLst>
              </p:cNvPr>
              <p:cNvSpPr/>
              <p:nvPr/>
            </p:nvSpPr>
            <p:spPr>
              <a:xfrm>
                <a:off x="2016000" y="4172375"/>
                <a:ext cx="166375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6707" extrusionOk="0">
                    <a:moveTo>
                      <a:pt x="2105" y="0"/>
                    </a:moveTo>
                    <a:cubicBezTo>
                      <a:pt x="2105" y="0"/>
                      <a:pt x="0" y="3248"/>
                      <a:pt x="1157" y="3248"/>
                    </a:cubicBezTo>
                    <a:cubicBezTo>
                      <a:pt x="1209" y="3248"/>
                      <a:pt x="1267" y="3242"/>
                      <a:pt x="1332" y="3228"/>
                    </a:cubicBezTo>
                    <a:cubicBezTo>
                      <a:pt x="1395" y="3216"/>
                      <a:pt x="1458" y="3211"/>
                      <a:pt x="1522" y="3211"/>
                    </a:cubicBezTo>
                    <a:cubicBezTo>
                      <a:pt x="3050" y="3211"/>
                      <a:pt x="5089" y="6485"/>
                      <a:pt x="5887" y="6694"/>
                    </a:cubicBezTo>
                    <a:cubicBezTo>
                      <a:pt x="5917" y="6702"/>
                      <a:pt x="5945" y="6707"/>
                      <a:pt x="5971" y="6707"/>
                    </a:cubicBezTo>
                    <a:cubicBezTo>
                      <a:pt x="6654" y="6707"/>
                      <a:pt x="5804" y="3769"/>
                      <a:pt x="5174" y="2357"/>
                    </a:cubicBezTo>
                    <a:cubicBezTo>
                      <a:pt x="4580" y="1129"/>
                      <a:pt x="3451" y="258"/>
                      <a:pt x="2105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Google Shape;386;p38">
                <a:extLst>
                  <a:ext uri="{FF2B5EF4-FFF2-40B4-BE49-F238E27FC236}">
                    <a16:creationId xmlns:a16="http://schemas.microsoft.com/office/drawing/2014/main" id="{7E51358B-C795-699D-AC1D-D41F5A0E2DE1}"/>
                  </a:ext>
                </a:extLst>
              </p:cNvPr>
              <p:cNvSpPr/>
              <p:nvPr/>
            </p:nvSpPr>
            <p:spPr>
              <a:xfrm>
                <a:off x="1718600" y="3781275"/>
                <a:ext cx="125775" cy="3198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2793" extrusionOk="0">
                    <a:moveTo>
                      <a:pt x="1010" y="0"/>
                    </a:moveTo>
                    <a:lnTo>
                      <a:pt x="0" y="5921"/>
                    </a:lnTo>
                    <a:lnTo>
                      <a:pt x="416" y="12793"/>
                    </a:lnTo>
                    <a:lnTo>
                      <a:pt x="3684" y="9228"/>
                    </a:lnTo>
                    <a:lnTo>
                      <a:pt x="3822" y="9090"/>
                    </a:lnTo>
                    <a:lnTo>
                      <a:pt x="5030" y="7882"/>
                    </a:lnTo>
                    <a:cubicBezTo>
                      <a:pt x="5030" y="7882"/>
                      <a:pt x="4040" y="5605"/>
                      <a:pt x="3268" y="3684"/>
                    </a:cubicBezTo>
                    <a:cubicBezTo>
                      <a:pt x="3248" y="3624"/>
                      <a:pt x="3208" y="3545"/>
                      <a:pt x="3189" y="3486"/>
                    </a:cubicBezTo>
                    <a:cubicBezTo>
                      <a:pt x="3129" y="3347"/>
                      <a:pt x="3090" y="3228"/>
                      <a:pt x="3050" y="3109"/>
                    </a:cubicBezTo>
                    <a:cubicBezTo>
                      <a:pt x="2595" y="1941"/>
                      <a:pt x="1901" y="872"/>
                      <a:pt x="101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Google Shape;387;p38">
                <a:extLst>
                  <a:ext uri="{FF2B5EF4-FFF2-40B4-BE49-F238E27FC236}">
                    <a16:creationId xmlns:a16="http://schemas.microsoft.com/office/drawing/2014/main" id="{EDB97951-9B43-901B-AFCC-E27BA49A42D3}"/>
                  </a:ext>
                </a:extLst>
              </p:cNvPr>
              <p:cNvSpPr/>
              <p:nvPr/>
            </p:nvSpPr>
            <p:spPr>
              <a:xfrm>
                <a:off x="1484425" y="4569900"/>
                <a:ext cx="648575" cy="648075"/>
              </a:xfrm>
              <a:custGeom>
                <a:avLst/>
                <a:gdLst/>
                <a:ahLst/>
                <a:cxnLst/>
                <a:rect l="l" t="t" r="r" b="b"/>
                <a:pathLst>
                  <a:path w="25943" h="25923" extrusionOk="0">
                    <a:moveTo>
                      <a:pt x="12971" y="1"/>
                    </a:moveTo>
                    <a:cubicBezTo>
                      <a:pt x="12892" y="1"/>
                      <a:pt x="12833" y="60"/>
                      <a:pt x="12833" y="120"/>
                    </a:cubicBezTo>
                    <a:lnTo>
                      <a:pt x="12833" y="12259"/>
                    </a:lnTo>
                    <a:lnTo>
                      <a:pt x="8239" y="951"/>
                    </a:lnTo>
                    <a:cubicBezTo>
                      <a:pt x="8206" y="902"/>
                      <a:pt x="8147" y="867"/>
                      <a:pt x="8094" y="867"/>
                    </a:cubicBezTo>
                    <a:cubicBezTo>
                      <a:pt x="8082" y="867"/>
                      <a:pt x="8071" y="869"/>
                      <a:pt x="8060" y="872"/>
                    </a:cubicBezTo>
                    <a:cubicBezTo>
                      <a:pt x="8001" y="912"/>
                      <a:pt x="7981" y="971"/>
                      <a:pt x="8001" y="1050"/>
                    </a:cubicBezTo>
                    <a:lnTo>
                      <a:pt x="12674" y="12496"/>
                    </a:lnTo>
                    <a:lnTo>
                      <a:pt x="3981" y="3803"/>
                    </a:lnTo>
                    <a:cubicBezTo>
                      <a:pt x="3954" y="3775"/>
                      <a:pt x="3923" y="3764"/>
                      <a:pt x="3893" y="3764"/>
                    </a:cubicBezTo>
                    <a:cubicBezTo>
                      <a:pt x="3796" y="3764"/>
                      <a:pt x="3712" y="3890"/>
                      <a:pt x="3803" y="3981"/>
                    </a:cubicBezTo>
                    <a:lnTo>
                      <a:pt x="12457" y="12635"/>
                    </a:lnTo>
                    <a:lnTo>
                      <a:pt x="1011" y="8258"/>
                    </a:lnTo>
                    <a:cubicBezTo>
                      <a:pt x="993" y="8252"/>
                      <a:pt x="977" y="8249"/>
                      <a:pt x="962" y="8249"/>
                    </a:cubicBezTo>
                    <a:cubicBezTo>
                      <a:pt x="838" y="8249"/>
                      <a:pt x="791" y="8443"/>
                      <a:pt x="932" y="8496"/>
                    </a:cubicBezTo>
                    <a:lnTo>
                      <a:pt x="12298" y="12833"/>
                    </a:lnTo>
                    <a:lnTo>
                      <a:pt x="120" y="12833"/>
                    </a:lnTo>
                    <a:cubicBezTo>
                      <a:pt x="60" y="12833"/>
                      <a:pt x="1" y="12892"/>
                      <a:pt x="1" y="12952"/>
                    </a:cubicBezTo>
                    <a:cubicBezTo>
                      <a:pt x="1" y="13031"/>
                      <a:pt x="40" y="13090"/>
                      <a:pt x="120" y="13090"/>
                    </a:cubicBezTo>
                    <a:lnTo>
                      <a:pt x="12140" y="13090"/>
                    </a:lnTo>
                    <a:lnTo>
                      <a:pt x="1031" y="17605"/>
                    </a:lnTo>
                    <a:cubicBezTo>
                      <a:pt x="971" y="17625"/>
                      <a:pt x="932" y="17704"/>
                      <a:pt x="971" y="17764"/>
                    </a:cubicBezTo>
                    <a:cubicBezTo>
                      <a:pt x="991" y="17823"/>
                      <a:pt x="1031" y="17843"/>
                      <a:pt x="1090" y="17843"/>
                    </a:cubicBezTo>
                    <a:cubicBezTo>
                      <a:pt x="1090" y="17853"/>
                      <a:pt x="1095" y="17858"/>
                      <a:pt x="1102" y="17858"/>
                    </a:cubicBezTo>
                    <a:cubicBezTo>
                      <a:pt x="1110" y="17858"/>
                      <a:pt x="1120" y="17853"/>
                      <a:pt x="1130" y="17843"/>
                    </a:cubicBezTo>
                    <a:lnTo>
                      <a:pt x="12595" y="13169"/>
                    </a:lnTo>
                    <a:lnTo>
                      <a:pt x="3803" y="21962"/>
                    </a:lnTo>
                    <a:cubicBezTo>
                      <a:pt x="3763" y="22001"/>
                      <a:pt x="3763" y="22081"/>
                      <a:pt x="3803" y="22140"/>
                    </a:cubicBezTo>
                    <a:cubicBezTo>
                      <a:pt x="3833" y="22160"/>
                      <a:pt x="3867" y="22170"/>
                      <a:pt x="3899" y="22170"/>
                    </a:cubicBezTo>
                    <a:cubicBezTo>
                      <a:pt x="3932" y="22170"/>
                      <a:pt x="3961" y="22160"/>
                      <a:pt x="3981" y="22140"/>
                    </a:cubicBezTo>
                    <a:lnTo>
                      <a:pt x="12655" y="13467"/>
                    </a:lnTo>
                    <a:lnTo>
                      <a:pt x="8258" y="24912"/>
                    </a:lnTo>
                    <a:cubicBezTo>
                      <a:pt x="8239" y="24992"/>
                      <a:pt x="8258" y="25051"/>
                      <a:pt x="8338" y="25091"/>
                    </a:cubicBezTo>
                    <a:lnTo>
                      <a:pt x="8377" y="25091"/>
                    </a:lnTo>
                    <a:cubicBezTo>
                      <a:pt x="8437" y="25091"/>
                      <a:pt x="8476" y="25051"/>
                      <a:pt x="8496" y="25011"/>
                    </a:cubicBezTo>
                    <a:lnTo>
                      <a:pt x="12853" y="13645"/>
                    </a:lnTo>
                    <a:lnTo>
                      <a:pt x="12853" y="25803"/>
                    </a:lnTo>
                    <a:cubicBezTo>
                      <a:pt x="12853" y="25863"/>
                      <a:pt x="12912" y="25922"/>
                      <a:pt x="12971" y="25922"/>
                    </a:cubicBezTo>
                    <a:cubicBezTo>
                      <a:pt x="13051" y="25922"/>
                      <a:pt x="13110" y="25863"/>
                      <a:pt x="13110" y="25803"/>
                    </a:cubicBezTo>
                    <a:lnTo>
                      <a:pt x="13110" y="13506"/>
                    </a:lnTo>
                    <a:lnTo>
                      <a:pt x="17704" y="24813"/>
                    </a:lnTo>
                    <a:cubicBezTo>
                      <a:pt x="17724" y="24853"/>
                      <a:pt x="17783" y="24893"/>
                      <a:pt x="17823" y="24893"/>
                    </a:cubicBezTo>
                    <a:lnTo>
                      <a:pt x="17882" y="24893"/>
                    </a:lnTo>
                    <a:cubicBezTo>
                      <a:pt x="17942" y="24873"/>
                      <a:pt x="17962" y="24794"/>
                      <a:pt x="17942" y="24734"/>
                    </a:cubicBezTo>
                    <a:lnTo>
                      <a:pt x="13387" y="13546"/>
                    </a:lnTo>
                    <a:lnTo>
                      <a:pt x="21982" y="22140"/>
                    </a:lnTo>
                    <a:cubicBezTo>
                      <a:pt x="22001" y="22160"/>
                      <a:pt x="22021" y="22160"/>
                      <a:pt x="22061" y="22180"/>
                    </a:cubicBezTo>
                    <a:cubicBezTo>
                      <a:pt x="22100" y="22160"/>
                      <a:pt x="22120" y="22160"/>
                      <a:pt x="22160" y="22140"/>
                    </a:cubicBezTo>
                    <a:cubicBezTo>
                      <a:pt x="22199" y="22081"/>
                      <a:pt x="22199" y="22001"/>
                      <a:pt x="22160" y="21962"/>
                    </a:cubicBezTo>
                    <a:lnTo>
                      <a:pt x="13486" y="13288"/>
                    </a:lnTo>
                    <a:lnTo>
                      <a:pt x="13486" y="13288"/>
                    </a:lnTo>
                    <a:lnTo>
                      <a:pt x="24912" y="17704"/>
                    </a:lnTo>
                    <a:lnTo>
                      <a:pt x="24972" y="17704"/>
                    </a:lnTo>
                    <a:cubicBezTo>
                      <a:pt x="25011" y="17704"/>
                      <a:pt x="25071" y="17665"/>
                      <a:pt x="25091" y="17625"/>
                    </a:cubicBezTo>
                    <a:cubicBezTo>
                      <a:pt x="25110" y="17566"/>
                      <a:pt x="25071" y="17486"/>
                      <a:pt x="25011" y="17467"/>
                    </a:cubicBezTo>
                    <a:lnTo>
                      <a:pt x="13645" y="13110"/>
                    </a:lnTo>
                    <a:lnTo>
                      <a:pt x="25823" y="13110"/>
                    </a:lnTo>
                    <a:cubicBezTo>
                      <a:pt x="25883" y="13110"/>
                      <a:pt x="25942" y="13051"/>
                      <a:pt x="25942" y="12991"/>
                    </a:cubicBezTo>
                    <a:cubicBezTo>
                      <a:pt x="25942" y="12912"/>
                      <a:pt x="25883" y="12853"/>
                      <a:pt x="25823" y="12853"/>
                    </a:cubicBezTo>
                    <a:lnTo>
                      <a:pt x="13407" y="12853"/>
                    </a:lnTo>
                    <a:lnTo>
                      <a:pt x="24912" y="8159"/>
                    </a:lnTo>
                    <a:cubicBezTo>
                      <a:pt x="25039" y="8087"/>
                      <a:pt x="24968" y="7917"/>
                      <a:pt x="24849" y="7917"/>
                    </a:cubicBezTo>
                    <a:cubicBezTo>
                      <a:pt x="24838" y="7917"/>
                      <a:pt x="24826" y="7918"/>
                      <a:pt x="24813" y="7922"/>
                    </a:cubicBezTo>
                    <a:lnTo>
                      <a:pt x="13645" y="12476"/>
                    </a:lnTo>
                    <a:lnTo>
                      <a:pt x="13645" y="12476"/>
                    </a:lnTo>
                    <a:lnTo>
                      <a:pt x="22140" y="3981"/>
                    </a:lnTo>
                    <a:cubicBezTo>
                      <a:pt x="22231" y="3890"/>
                      <a:pt x="22147" y="3764"/>
                      <a:pt x="22050" y="3764"/>
                    </a:cubicBezTo>
                    <a:cubicBezTo>
                      <a:pt x="22020" y="3764"/>
                      <a:pt x="21989" y="3775"/>
                      <a:pt x="21962" y="3803"/>
                    </a:cubicBezTo>
                    <a:lnTo>
                      <a:pt x="13288" y="12457"/>
                    </a:lnTo>
                    <a:lnTo>
                      <a:pt x="13288" y="12457"/>
                    </a:lnTo>
                    <a:lnTo>
                      <a:pt x="17684" y="1011"/>
                    </a:lnTo>
                    <a:cubicBezTo>
                      <a:pt x="17704" y="951"/>
                      <a:pt x="17684" y="872"/>
                      <a:pt x="17605" y="852"/>
                    </a:cubicBezTo>
                    <a:cubicBezTo>
                      <a:pt x="17591" y="848"/>
                      <a:pt x="17576" y="845"/>
                      <a:pt x="17561" y="845"/>
                    </a:cubicBezTo>
                    <a:cubicBezTo>
                      <a:pt x="17512" y="845"/>
                      <a:pt x="17462" y="871"/>
                      <a:pt x="17447" y="932"/>
                    </a:cubicBezTo>
                    <a:lnTo>
                      <a:pt x="13090" y="12298"/>
                    </a:lnTo>
                    <a:lnTo>
                      <a:pt x="13090" y="120"/>
                    </a:lnTo>
                    <a:cubicBezTo>
                      <a:pt x="13090" y="60"/>
                      <a:pt x="13031" y="1"/>
                      <a:pt x="1297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Google Shape;388;p38">
                <a:extLst>
                  <a:ext uri="{FF2B5EF4-FFF2-40B4-BE49-F238E27FC236}">
                    <a16:creationId xmlns:a16="http://schemas.microsoft.com/office/drawing/2014/main" id="{C3769420-0A9B-BB5D-0608-EAAA10C1B3B1}"/>
                  </a:ext>
                </a:extLst>
              </p:cNvPr>
              <p:cNvSpPr/>
              <p:nvPr/>
            </p:nvSpPr>
            <p:spPr>
              <a:xfrm>
                <a:off x="141810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1" y="14125"/>
                      <a:pt x="27981" y="19491"/>
                      <a:pt x="24437" y="23036"/>
                    </a:cubicBezTo>
                    <a:cubicBezTo>
                      <a:pt x="22049" y="25423"/>
                      <a:pt x="18853" y="26691"/>
                      <a:pt x="15605" y="26691"/>
                    </a:cubicBezTo>
                    <a:cubicBezTo>
                      <a:pt x="14003" y="26691"/>
                      <a:pt x="12389" y="26383"/>
                      <a:pt x="10852" y="25749"/>
                    </a:cubicBezTo>
                    <a:cubicBezTo>
                      <a:pt x="6198" y="23808"/>
                      <a:pt x="3169" y="19273"/>
                      <a:pt x="3169" y="14243"/>
                    </a:cubicBezTo>
                    <a:cubicBezTo>
                      <a:pt x="3189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5" y="2276"/>
                      <a:pt x="3783" y="6322"/>
                    </a:cubicBezTo>
                    <a:cubicBezTo>
                      <a:pt x="0" y="11966"/>
                      <a:pt x="73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4" y="355"/>
                      <a:pt x="17460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7" name="Google Shape;389;p38">
                <a:extLst>
                  <a:ext uri="{FF2B5EF4-FFF2-40B4-BE49-F238E27FC236}">
                    <a16:creationId xmlns:a16="http://schemas.microsoft.com/office/drawing/2014/main" id="{B1BEB929-26DB-EB45-1914-684B9966ECF9}"/>
                  </a:ext>
                </a:extLst>
              </p:cNvPr>
              <p:cNvSpPr/>
              <p:nvPr/>
            </p:nvSpPr>
            <p:spPr>
              <a:xfrm>
                <a:off x="1753750" y="4843675"/>
                <a:ext cx="1099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021" extrusionOk="0">
                    <a:moveTo>
                      <a:pt x="2198" y="1"/>
                    </a:moveTo>
                    <a:cubicBezTo>
                      <a:pt x="1684" y="1"/>
                      <a:pt x="1169" y="199"/>
                      <a:pt x="773" y="595"/>
                    </a:cubicBezTo>
                    <a:cubicBezTo>
                      <a:pt x="0" y="1387"/>
                      <a:pt x="0" y="2654"/>
                      <a:pt x="773" y="3426"/>
                    </a:cubicBezTo>
                    <a:cubicBezTo>
                      <a:pt x="1169" y="3822"/>
                      <a:pt x="1684" y="4021"/>
                      <a:pt x="2198" y="4021"/>
                    </a:cubicBezTo>
                    <a:cubicBezTo>
                      <a:pt x="2713" y="4021"/>
                      <a:pt x="3228" y="3822"/>
                      <a:pt x="3624" y="3426"/>
                    </a:cubicBezTo>
                    <a:cubicBezTo>
                      <a:pt x="4397" y="2654"/>
                      <a:pt x="4397" y="1387"/>
                      <a:pt x="3624" y="595"/>
                    </a:cubicBezTo>
                    <a:cubicBezTo>
                      <a:pt x="3228" y="199"/>
                      <a:pt x="2713" y="1"/>
                      <a:pt x="2198" y="1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Google Shape;390;p38">
                <a:extLst>
                  <a:ext uri="{FF2B5EF4-FFF2-40B4-BE49-F238E27FC236}">
                    <a16:creationId xmlns:a16="http://schemas.microsoft.com/office/drawing/2014/main" id="{15371AB9-C9DB-1F79-7E2A-1D2160EA5D49}"/>
                  </a:ext>
                </a:extLst>
              </p:cNvPr>
              <p:cNvSpPr/>
              <p:nvPr/>
            </p:nvSpPr>
            <p:spPr>
              <a:xfrm>
                <a:off x="178097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6" y="1"/>
                      <a:pt x="1" y="496"/>
                      <a:pt x="1" y="1109"/>
                    </a:cubicBezTo>
                    <a:cubicBezTo>
                      <a:pt x="1" y="1723"/>
                      <a:pt x="496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Google Shape;391;p38">
                <a:extLst>
                  <a:ext uri="{FF2B5EF4-FFF2-40B4-BE49-F238E27FC236}">
                    <a16:creationId xmlns:a16="http://schemas.microsoft.com/office/drawing/2014/main" id="{6D6368BA-19AD-F244-8D78-D835B181BBE2}"/>
                  </a:ext>
                </a:extLst>
              </p:cNvPr>
              <p:cNvSpPr/>
              <p:nvPr/>
            </p:nvSpPr>
            <p:spPr>
              <a:xfrm>
                <a:off x="1400275" y="3840675"/>
                <a:ext cx="4163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5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9" y="1070"/>
                    </a:lnTo>
                    <a:lnTo>
                      <a:pt x="15506" y="42358"/>
                    </a:lnTo>
                    <a:cubicBezTo>
                      <a:pt x="15562" y="42604"/>
                      <a:pt x="15781" y="42795"/>
                      <a:pt x="16025" y="42795"/>
                    </a:cubicBezTo>
                    <a:cubicBezTo>
                      <a:pt x="16036" y="42795"/>
                      <a:pt x="16048" y="42795"/>
                      <a:pt x="16060" y="42794"/>
                    </a:cubicBezTo>
                    <a:cubicBezTo>
                      <a:pt x="16080" y="42804"/>
                      <a:pt x="16095" y="42809"/>
                      <a:pt x="16110" y="42809"/>
                    </a:cubicBezTo>
                    <a:cubicBezTo>
                      <a:pt x="16125" y="42809"/>
                      <a:pt x="16139" y="42804"/>
                      <a:pt x="16159" y="42794"/>
                    </a:cubicBezTo>
                    <a:cubicBezTo>
                      <a:pt x="16456" y="42735"/>
                      <a:pt x="16654" y="42457"/>
                      <a:pt x="16595" y="42160"/>
                    </a:cubicBezTo>
                    <a:lnTo>
                      <a:pt x="8199" y="436"/>
                    </a:lnTo>
                    <a:cubicBezTo>
                      <a:pt x="8139" y="179"/>
                      <a:pt x="7921" y="1"/>
                      <a:pt x="766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0" name="Google Shape;392;p38">
                <a:extLst>
                  <a:ext uri="{FF2B5EF4-FFF2-40B4-BE49-F238E27FC236}">
                    <a16:creationId xmlns:a16="http://schemas.microsoft.com/office/drawing/2014/main" id="{869D635B-A3ED-2EEE-CC9E-CF6E9B1D2476}"/>
                  </a:ext>
                </a:extLst>
              </p:cNvPr>
              <p:cNvSpPr/>
              <p:nvPr/>
            </p:nvSpPr>
            <p:spPr>
              <a:xfrm>
                <a:off x="1513650" y="4549600"/>
                <a:ext cx="880725" cy="6584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26339" extrusionOk="0">
                    <a:moveTo>
                      <a:pt x="693" y="1"/>
                    </a:moveTo>
                    <a:cubicBezTo>
                      <a:pt x="0" y="41"/>
                      <a:pt x="0" y="1031"/>
                      <a:pt x="693" y="1090"/>
                    </a:cubicBezTo>
                    <a:lnTo>
                      <a:pt x="28912" y="1090"/>
                    </a:lnTo>
                    <a:lnTo>
                      <a:pt x="34140" y="21982"/>
                    </a:lnTo>
                    <a:lnTo>
                      <a:pt x="34140" y="25823"/>
                    </a:lnTo>
                    <a:cubicBezTo>
                      <a:pt x="34140" y="26101"/>
                      <a:pt x="34377" y="26338"/>
                      <a:pt x="34674" y="26338"/>
                    </a:cubicBezTo>
                    <a:cubicBezTo>
                      <a:pt x="34971" y="26338"/>
                      <a:pt x="35229" y="26101"/>
                      <a:pt x="35229" y="25804"/>
                    </a:cubicBezTo>
                    <a:lnTo>
                      <a:pt x="35229" y="21902"/>
                    </a:lnTo>
                    <a:cubicBezTo>
                      <a:pt x="35209" y="21863"/>
                      <a:pt x="35209" y="21823"/>
                      <a:pt x="35209" y="21784"/>
                    </a:cubicBezTo>
                    <a:lnTo>
                      <a:pt x="29843" y="417"/>
                    </a:lnTo>
                    <a:cubicBezTo>
                      <a:pt x="29783" y="179"/>
                      <a:pt x="29565" y="1"/>
                      <a:pt x="293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1" name="Google Shape;393;p38">
                <a:extLst>
                  <a:ext uri="{FF2B5EF4-FFF2-40B4-BE49-F238E27FC236}">
                    <a16:creationId xmlns:a16="http://schemas.microsoft.com/office/drawing/2014/main" id="{1FD47AB8-7010-8BB6-63F4-C6B2C8B07C6B}"/>
                  </a:ext>
                </a:extLst>
              </p:cNvPr>
              <p:cNvSpPr/>
              <p:nvPr/>
            </p:nvSpPr>
            <p:spPr>
              <a:xfrm>
                <a:off x="2320100" y="5147775"/>
                <a:ext cx="1267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4605" extrusionOk="0">
                    <a:moveTo>
                      <a:pt x="2535" y="0"/>
                    </a:moveTo>
                    <a:cubicBezTo>
                      <a:pt x="1946" y="0"/>
                      <a:pt x="1357" y="223"/>
                      <a:pt x="911" y="669"/>
                    </a:cubicBezTo>
                    <a:cubicBezTo>
                      <a:pt x="0" y="1580"/>
                      <a:pt x="0" y="3025"/>
                      <a:pt x="911" y="3936"/>
                    </a:cubicBezTo>
                    <a:cubicBezTo>
                      <a:pt x="1357" y="4382"/>
                      <a:pt x="1946" y="4604"/>
                      <a:pt x="2535" y="4604"/>
                    </a:cubicBezTo>
                    <a:cubicBezTo>
                      <a:pt x="3124" y="4604"/>
                      <a:pt x="3713" y="4382"/>
                      <a:pt x="4159" y="3936"/>
                    </a:cubicBezTo>
                    <a:cubicBezTo>
                      <a:pt x="5070" y="3025"/>
                      <a:pt x="5070" y="1580"/>
                      <a:pt x="4159" y="669"/>
                    </a:cubicBezTo>
                    <a:cubicBezTo>
                      <a:pt x="3713" y="223"/>
                      <a:pt x="3124" y="0"/>
                      <a:pt x="2535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Google Shape;394;p38">
                <a:extLst>
                  <a:ext uri="{FF2B5EF4-FFF2-40B4-BE49-F238E27FC236}">
                    <a16:creationId xmlns:a16="http://schemas.microsoft.com/office/drawing/2014/main" id="{DD99A626-D2EB-2F9A-0DA7-1A35D77DD837}"/>
                  </a:ext>
                </a:extLst>
              </p:cNvPr>
              <p:cNvSpPr/>
              <p:nvPr/>
            </p:nvSpPr>
            <p:spPr>
              <a:xfrm>
                <a:off x="2357225" y="5178825"/>
                <a:ext cx="614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050" y="1"/>
                    </a:moveTo>
                    <a:cubicBezTo>
                      <a:pt x="476" y="1"/>
                      <a:pt x="1" y="476"/>
                      <a:pt x="1" y="1070"/>
                    </a:cubicBezTo>
                    <a:cubicBezTo>
                      <a:pt x="1" y="1699"/>
                      <a:pt x="515" y="2119"/>
                      <a:pt x="1056" y="2119"/>
                    </a:cubicBezTo>
                    <a:cubicBezTo>
                      <a:pt x="1317" y="2119"/>
                      <a:pt x="1584" y="2022"/>
                      <a:pt x="1803" y="1803"/>
                    </a:cubicBezTo>
                    <a:cubicBezTo>
                      <a:pt x="2456" y="1149"/>
                      <a:pt x="2001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3" name="Google Shape;395;p38">
                <a:extLst>
                  <a:ext uri="{FF2B5EF4-FFF2-40B4-BE49-F238E27FC236}">
                    <a16:creationId xmlns:a16="http://schemas.microsoft.com/office/drawing/2014/main" id="{E4702EFD-3BFF-667A-0C66-B2C44FDE2EDD}"/>
                  </a:ext>
                </a:extLst>
              </p:cNvPr>
              <p:cNvSpPr/>
              <p:nvPr/>
            </p:nvSpPr>
            <p:spPr>
              <a:xfrm>
                <a:off x="1482450" y="4223375"/>
                <a:ext cx="536675" cy="28320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1328" extrusionOk="0">
                    <a:moveTo>
                      <a:pt x="733" y="0"/>
                    </a:moveTo>
                    <a:cubicBezTo>
                      <a:pt x="317" y="0"/>
                      <a:pt x="1" y="258"/>
                      <a:pt x="1" y="555"/>
                    </a:cubicBezTo>
                    <a:lnTo>
                      <a:pt x="1" y="10792"/>
                    </a:lnTo>
                    <a:cubicBezTo>
                      <a:pt x="1" y="11089"/>
                      <a:pt x="317" y="11327"/>
                      <a:pt x="733" y="11327"/>
                    </a:cubicBezTo>
                    <a:lnTo>
                      <a:pt x="20754" y="11327"/>
                    </a:lnTo>
                    <a:cubicBezTo>
                      <a:pt x="21150" y="11327"/>
                      <a:pt x="21467" y="11089"/>
                      <a:pt x="21467" y="10792"/>
                    </a:cubicBezTo>
                    <a:lnTo>
                      <a:pt x="21467" y="555"/>
                    </a:lnTo>
                    <a:cubicBezTo>
                      <a:pt x="21467" y="258"/>
                      <a:pt x="21130" y="0"/>
                      <a:pt x="20754" y="0"/>
                    </a:cubicBezTo>
                    <a:close/>
                  </a:path>
                </a:pathLst>
              </a:custGeom>
              <a:solidFill>
                <a:srgbClr val="77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Google Shape;396;p38">
                <a:extLst>
                  <a:ext uri="{FF2B5EF4-FFF2-40B4-BE49-F238E27FC236}">
                    <a16:creationId xmlns:a16="http://schemas.microsoft.com/office/drawing/2014/main" id="{5BE28C47-3A25-B354-FB7E-AA33E6D8A7B9}"/>
                  </a:ext>
                </a:extLst>
              </p:cNvPr>
              <p:cNvSpPr/>
              <p:nvPr/>
            </p:nvSpPr>
            <p:spPr>
              <a:xfrm>
                <a:off x="1437850" y="4209950"/>
                <a:ext cx="623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4934" h="1074" extrusionOk="0">
                    <a:moveTo>
                      <a:pt x="700" y="0"/>
                    </a:moveTo>
                    <a:cubicBezTo>
                      <a:pt x="1" y="0"/>
                      <a:pt x="1" y="1074"/>
                      <a:pt x="700" y="1074"/>
                    </a:cubicBezTo>
                    <a:cubicBezTo>
                      <a:pt x="718" y="1074"/>
                      <a:pt x="736" y="1073"/>
                      <a:pt x="755" y="1072"/>
                    </a:cubicBezTo>
                    <a:lnTo>
                      <a:pt x="24260" y="1072"/>
                    </a:lnTo>
                    <a:cubicBezTo>
                      <a:pt x="24934" y="1032"/>
                      <a:pt x="24934" y="42"/>
                      <a:pt x="24260" y="2"/>
                    </a:cubicBezTo>
                    <a:lnTo>
                      <a:pt x="755" y="2"/>
                    </a:lnTo>
                    <a:cubicBezTo>
                      <a:pt x="736" y="1"/>
                      <a:pt x="718" y="0"/>
                      <a:pt x="70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Google Shape;397;p38">
                <a:extLst>
                  <a:ext uri="{FF2B5EF4-FFF2-40B4-BE49-F238E27FC236}">
                    <a16:creationId xmlns:a16="http://schemas.microsoft.com/office/drawing/2014/main" id="{A923872F-371E-BC9E-1F4E-2BAFF50180B0}"/>
                  </a:ext>
                </a:extLst>
              </p:cNvPr>
              <p:cNvSpPr/>
              <p:nvPr/>
            </p:nvSpPr>
            <p:spPr>
              <a:xfrm>
                <a:off x="1231450" y="3850700"/>
                <a:ext cx="261425" cy="53012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1205" extrusionOk="0">
                    <a:moveTo>
                      <a:pt x="2886" y="1"/>
                    </a:moveTo>
                    <a:cubicBezTo>
                      <a:pt x="2368" y="1"/>
                      <a:pt x="1882" y="16"/>
                      <a:pt x="1506" y="55"/>
                    </a:cubicBezTo>
                    <a:cubicBezTo>
                      <a:pt x="1" y="214"/>
                      <a:pt x="535" y="313"/>
                      <a:pt x="793" y="2649"/>
                    </a:cubicBezTo>
                    <a:cubicBezTo>
                      <a:pt x="1031" y="4986"/>
                      <a:pt x="4516" y="21204"/>
                      <a:pt x="4516" y="21204"/>
                    </a:cubicBezTo>
                    <a:lnTo>
                      <a:pt x="10456" y="21204"/>
                    </a:lnTo>
                    <a:lnTo>
                      <a:pt x="6278" y="134"/>
                    </a:lnTo>
                    <a:cubicBezTo>
                      <a:pt x="6278" y="134"/>
                      <a:pt x="4440" y="1"/>
                      <a:pt x="2886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oogle Shape;398;p38">
                <a:extLst>
                  <a:ext uri="{FF2B5EF4-FFF2-40B4-BE49-F238E27FC236}">
                    <a16:creationId xmlns:a16="http://schemas.microsoft.com/office/drawing/2014/main" id="{F80871C0-530B-7A82-A281-DEEE465E5EF6}"/>
                  </a:ext>
                </a:extLst>
              </p:cNvPr>
              <p:cNvSpPr/>
              <p:nvPr/>
            </p:nvSpPr>
            <p:spPr>
              <a:xfrm>
                <a:off x="2172075" y="4684775"/>
                <a:ext cx="112400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506" extrusionOk="0">
                    <a:moveTo>
                      <a:pt x="3624" y="0"/>
                    </a:moveTo>
                    <a:lnTo>
                      <a:pt x="0" y="1505"/>
                    </a:lnTo>
                    <a:lnTo>
                      <a:pt x="1307" y="5505"/>
                    </a:lnTo>
                    <a:lnTo>
                      <a:pt x="4496" y="4673"/>
                    </a:lnTo>
                    <a:lnTo>
                      <a:pt x="362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oogle Shape;399;p38">
                <a:extLst>
                  <a:ext uri="{FF2B5EF4-FFF2-40B4-BE49-F238E27FC236}">
                    <a16:creationId xmlns:a16="http://schemas.microsoft.com/office/drawing/2014/main" id="{1353DDC7-8446-62D1-3B7A-CC58F4BAFD6E}"/>
                  </a:ext>
                </a:extLst>
              </p:cNvPr>
              <p:cNvSpPr/>
              <p:nvPr/>
            </p:nvSpPr>
            <p:spPr>
              <a:xfrm>
                <a:off x="2188900" y="4781150"/>
                <a:ext cx="31587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6740" extrusionOk="0">
                    <a:moveTo>
                      <a:pt x="3670" y="0"/>
                    </a:moveTo>
                    <a:cubicBezTo>
                      <a:pt x="2971" y="0"/>
                      <a:pt x="2345" y="1234"/>
                      <a:pt x="1344" y="1234"/>
                    </a:cubicBezTo>
                    <a:cubicBezTo>
                      <a:pt x="1149" y="1234"/>
                      <a:pt x="940" y="1188"/>
                      <a:pt x="714" y="1076"/>
                    </a:cubicBezTo>
                    <a:cubicBezTo>
                      <a:pt x="714" y="1076"/>
                      <a:pt x="1" y="1175"/>
                      <a:pt x="258" y="1947"/>
                    </a:cubicBezTo>
                    <a:cubicBezTo>
                      <a:pt x="298" y="2066"/>
                      <a:pt x="318" y="2205"/>
                      <a:pt x="337" y="2343"/>
                    </a:cubicBezTo>
                    <a:cubicBezTo>
                      <a:pt x="357" y="2442"/>
                      <a:pt x="377" y="2541"/>
                      <a:pt x="397" y="2660"/>
                    </a:cubicBezTo>
                    <a:cubicBezTo>
                      <a:pt x="575" y="3650"/>
                      <a:pt x="773" y="5254"/>
                      <a:pt x="1149" y="6165"/>
                    </a:cubicBezTo>
                    <a:cubicBezTo>
                      <a:pt x="1229" y="6383"/>
                      <a:pt x="1347" y="6581"/>
                      <a:pt x="1486" y="6739"/>
                    </a:cubicBezTo>
                    <a:lnTo>
                      <a:pt x="12595" y="3056"/>
                    </a:lnTo>
                    <a:cubicBezTo>
                      <a:pt x="12635" y="2838"/>
                      <a:pt x="12595" y="2601"/>
                      <a:pt x="12476" y="2422"/>
                    </a:cubicBezTo>
                    <a:cubicBezTo>
                      <a:pt x="12219" y="1967"/>
                      <a:pt x="11526" y="1432"/>
                      <a:pt x="9664" y="1294"/>
                    </a:cubicBezTo>
                    <a:cubicBezTo>
                      <a:pt x="8199" y="1195"/>
                      <a:pt x="6536" y="1155"/>
                      <a:pt x="5387" y="660"/>
                    </a:cubicBezTo>
                    <a:cubicBezTo>
                      <a:pt x="4239" y="165"/>
                      <a:pt x="3842" y="26"/>
                      <a:pt x="3842" y="26"/>
                    </a:cubicBezTo>
                    <a:cubicBezTo>
                      <a:pt x="3784" y="9"/>
                      <a:pt x="3727" y="0"/>
                      <a:pt x="367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Google Shape;400;p38">
                <a:extLst>
                  <a:ext uri="{FF2B5EF4-FFF2-40B4-BE49-F238E27FC236}">
                    <a16:creationId xmlns:a16="http://schemas.microsoft.com/office/drawing/2014/main" id="{FDFBBCCD-E29F-15A7-B60D-FB4FA24093BB}"/>
                  </a:ext>
                </a:extLst>
              </p:cNvPr>
              <p:cNvSpPr/>
              <p:nvPr/>
            </p:nvSpPr>
            <p:spPr>
              <a:xfrm>
                <a:off x="2217625" y="4841700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27" y="0"/>
                    </a:moveTo>
                    <a:lnTo>
                      <a:pt x="0" y="3743"/>
                    </a:lnTo>
                    <a:cubicBezTo>
                      <a:pt x="80" y="3961"/>
                      <a:pt x="198" y="4159"/>
                      <a:pt x="337" y="4317"/>
                    </a:cubicBezTo>
                    <a:lnTo>
                      <a:pt x="11446" y="634"/>
                    </a:lnTo>
                    <a:cubicBezTo>
                      <a:pt x="11486" y="416"/>
                      <a:pt x="11446" y="179"/>
                      <a:pt x="1132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9" name="Google Shape;401;p38">
                <a:extLst>
                  <a:ext uri="{FF2B5EF4-FFF2-40B4-BE49-F238E27FC236}">
                    <a16:creationId xmlns:a16="http://schemas.microsoft.com/office/drawing/2014/main" id="{78D667A0-C186-3F5B-2142-3CA640AA482E}"/>
                  </a:ext>
                </a:extLst>
              </p:cNvPr>
              <p:cNvSpPr/>
              <p:nvPr/>
            </p:nvSpPr>
            <p:spPr>
              <a:xfrm>
                <a:off x="2197325" y="4839725"/>
                <a:ext cx="629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1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99"/>
                      <a:pt x="40" y="198"/>
                      <a:pt x="60" y="317"/>
                    </a:cubicBezTo>
                    <a:cubicBezTo>
                      <a:pt x="931" y="634"/>
                      <a:pt x="1624" y="1287"/>
                      <a:pt x="1961" y="2139"/>
                    </a:cubicBezTo>
                    <a:cubicBezTo>
                      <a:pt x="2238" y="2773"/>
                      <a:pt x="2238" y="3485"/>
                      <a:pt x="1961" y="4119"/>
                    </a:cubicBezTo>
                    <a:lnTo>
                      <a:pt x="2298" y="4020"/>
                    </a:lnTo>
                    <a:cubicBezTo>
                      <a:pt x="2515" y="3367"/>
                      <a:pt x="2496" y="2674"/>
                      <a:pt x="2238" y="2040"/>
                    </a:cubicBezTo>
                    <a:cubicBezTo>
                      <a:pt x="1842" y="1070"/>
                      <a:pt x="1010" y="317"/>
                      <a:pt x="0" y="0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Google Shape;402;p38">
                <a:extLst>
                  <a:ext uri="{FF2B5EF4-FFF2-40B4-BE49-F238E27FC236}">
                    <a16:creationId xmlns:a16="http://schemas.microsoft.com/office/drawing/2014/main" id="{724C39F0-B167-524A-1C7B-E0297577E707}"/>
                  </a:ext>
                </a:extLst>
              </p:cNvPr>
              <p:cNvSpPr/>
              <p:nvPr/>
            </p:nvSpPr>
            <p:spPr>
              <a:xfrm>
                <a:off x="2316075" y="4795825"/>
                <a:ext cx="298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5" extrusionOk="0">
                    <a:moveTo>
                      <a:pt x="908" y="1"/>
                    </a:moveTo>
                    <a:cubicBezTo>
                      <a:pt x="873" y="1"/>
                      <a:pt x="834" y="10"/>
                      <a:pt x="795" y="33"/>
                    </a:cubicBezTo>
                    <a:lnTo>
                      <a:pt x="161" y="449"/>
                    </a:lnTo>
                    <a:cubicBezTo>
                      <a:pt x="0" y="557"/>
                      <a:pt x="98" y="794"/>
                      <a:pt x="280" y="794"/>
                    </a:cubicBezTo>
                    <a:cubicBezTo>
                      <a:pt x="299" y="794"/>
                      <a:pt x="319" y="792"/>
                      <a:pt x="340" y="786"/>
                    </a:cubicBezTo>
                    <a:cubicBezTo>
                      <a:pt x="340" y="786"/>
                      <a:pt x="359" y="786"/>
                      <a:pt x="379" y="766"/>
                    </a:cubicBezTo>
                    <a:lnTo>
                      <a:pt x="1013" y="370"/>
                    </a:lnTo>
                    <a:cubicBezTo>
                      <a:pt x="1195" y="254"/>
                      <a:pt x="1087" y="1"/>
                      <a:pt x="90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Google Shape;403;p38">
                <a:extLst>
                  <a:ext uri="{FF2B5EF4-FFF2-40B4-BE49-F238E27FC236}">
                    <a16:creationId xmlns:a16="http://schemas.microsoft.com/office/drawing/2014/main" id="{E2094A3B-2562-8E4B-F212-39218A7DB1F7}"/>
                  </a:ext>
                </a:extLst>
              </p:cNvPr>
              <p:cNvSpPr/>
              <p:nvPr/>
            </p:nvSpPr>
            <p:spPr>
              <a:xfrm>
                <a:off x="2296250" y="4787875"/>
                <a:ext cx="293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795" extrusionOk="0">
                    <a:moveTo>
                      <a:pt x="905" y="0"/>
                    </a:moveTo>
                    <a:cubicBezTo>
                      <a:pt x="871" y="0"/>
                      <a:pt x="834" y="11"/>
                      <a:pt x="796" y="35"/>
                    </a:cubicBezTo>
                    <a:lnTo>
                      <a:pt x="162" y="431"/>
                    </a:lnTo>
                    <a:cubicBezTo>
                      <a:pt x="0" y="539"/>
                      <a:pt x="84" y="795"/>
                      <a:pt x="265" y="795"/>
                    </a:cubicBezTo>
                    <a:cubicBezTo>
                      <a:pt x="283" y="795"/>
                      <a:pt x="301" y="792"/>
                      <a:pt x="321" y="787"/>
                    </a:cubicBezTo>
                    <a:cubicBezTo>
                      <a:pt x="341" y="767"/>
                      <a:pt x="341" y="767"/>
                      <a:pt x="360" y="767"/>
                    </a:cubicBezTo>
                    <a:lnTo>
                      <a:pt x="994" y="351"/>
                    </a:lnTo>
                    <a:cubicBezTo>
                      <a:pt x="1174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Google Shape;404;p38">
                <a:extLst>
                  <a:ext uri="{FF2B5EF4-FFF2-40B4-BE49-F238E27FC236}">
                    <a16:creationId xmlns:a16="http://schemas.microsoft.com/office/drawing/2014/main" id="{E4CBD357-B7F5-B077-1B18-74801241484E}"/>
                  </a:ext>
                </a:extLst>
              </p:cNvPr>
              <p:cNvSpPr/>
              <p:nvPr/>
            </p:nvSpPr>
            <p:spPr>
              <a:xfrm>
                <a:off x="2336850" y="4800575"/>
                <a:ext cx="291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783" extrusionOk="0">
                    <a:moveTo>
                      <a:pt x="887" y="1"/>
                    </a:moveTo>
                    <a:cubicBezTo>
                      <a:pt x="858" y="1"/>
                      <a:pt x="828" y="7"/>
                      <a:pt x="796" y="22"/>
                    </a:cubicBezTo>
                    <a:lnTo>
                      <a:pt x="162" y="418"/>
                    </a:lnTo>
                    <a:cubicBezTo>
                      <a:pt x="1" y="543"/>
                      <a:pt x="99" y="782"/>
                      <a:pt x="266" y="782"/>
                    </a:cubicBezTo>
                    <a:cubicBezTo>
                      <a:pt x="284" y="782"/>
                      <a:pt x="302" y="780"/>
                      <a:pt x="321" y="774"/>
                    </a:cubicBezTo>
                    <a:cubicBezTo>
                      <a:pt x="340" y="774"/>
                      <a:pt x="360" y="754"/>
                      <a:pt x="360" y="754"/>
                    </a:cubicBezTo>
                    <a:lnTo>
                      <a:pt x="1014" y="358"/>
                    </a:lnTo>
                    <a:cubicBezTo>
                      <a:pt x="1166" y="223"/>
                      <a:pt x="1058" y="1"/>
                      <a:pt x="88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Google Shape;405;p38">
                <a:extLst>
                  <a:ext uri="{FF2B5EF4-FFF2-40B4-BE49-F238E27FC236}">
                    <a16:creationId xmlns:a16="http://schemas.microsoft.com/office/drawing/2014/main" id="{8B7256B6-5B33-DDF6-2D85-F660D06824CB}"/>
                  </a:ext>
                </a:extLst>
              </p:cNvPr>
              <p:cNvSpPr/>
              <p:nvPr/>
            </p:nvSpPr>
            <p:spPr>
              <a:xfrm>
                <a:off x="2358725" y="4804225"/>
                <a:ext cx="267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92" extrusionOk="0">
                    <a:moveTo>
                      <a:pt x="853" y="1"/>
                    </a:moveTo>
                    <a:cubicBezTo>
                      <a:pt x="817" y="1"/>
                      <a:pt x="782" y="12"/>
                      <a:pt x="753" y="34"/>
                    </a:cubicBezTo>
                    <a:lnTo>
                      <a:pt x="119" y="430"/>
                    </a:lnTo>
                    <a:cubicBezTo>
                      <a:pt x="20" y="489"/>
                      <a:pt x="0" y="608"/>
                      <a:pt x="59" y="707"/>
                    </a:cubicBezTo>
                    <a:cubicBezTo>
                      <a:pt x="92" y="756"/>
                      <a:pt x="165" y="792"/>
                      <a:pt x="234" y="792"/>
                    </a:cubicBezTo>
                    <a:cubicBezTo>
                      <a:pt x="249" y="792"/>
                      <a:pt x="263" y="790"/>
                      <a:pt x="277" y="787"/>
                    </a:cubicBezTo>
                    <a:lnTo>
                      <a:pt x="317" y="767"/>
                    </a:lnTo>
                    <a:lnTo>
                      <a:pt x="951" y="351"/>
                    </a:lnTo>
                    <a:cubicBezTo>
                      <a:pt x="1050" y="291"/>
                      <a:pt x="1069" y="173"/>
                      <a:pt x="1010" y="93"/>
                    </a:cubicBezTo>
                    <a:cubicBezTo>
                      <a:pt x="973" y="32"/>
                      <a:pt x="912" y="1"/>
                      <a:pt x="853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Google Shape;406;p38">
                <a:extLst>
                  <a:ext uri="{FF2B5EF4-FFF2-40B4-BE49-F238E27FC236}">
                    <a16:creationId xmlns:a16="http://schemas.microsoft.com/office/drawing/2014/main" id="{D0F5F2BC-17F0-69B9-49A3-168C04BBC2EC}"/>
                  </a:ext>
                </a:extLst>
              </p:cNvPr>
              <p:cNvSpPr/>
              <p:nvPr/>
            </p:nvSpPr>
            <p:spPr>
              <a:xfrm>
                <a:off x="2379075" y="4807350"/>
                <a:ext cx="289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774" extrusionOk="0">
                    <a:moveTo>
                      <a:pt x="902" y="0"/>
                    </a:moveTo>
                    <a:cubicBezTo>
                      <a:pt x="873" y="0"/>
                      <a:pt x="842" y="9"/>
                      <a:pt x="810" y="28"/>
                    </a:cubicBezTo>
                    <a:lnTo>
                      <a:pt x="176" y="424"/>
                    </a:lnTo>
                    <a:cubicBezTo>
                      <a:pt x="1" y="529"/>
                      <a:pt x="89" y="774"/>
                      <a:pt x="263" y="774"/>
                    </a:cubicBezTo>
                    <a:cubicBezTo>
                      <a:pt x="286" y="774"/>
                      <a:pt x="310" y="770"/>
                      <a:pt x="335" y="761"/>
                    </a:cubicBezTo>
                    <a:cubicBezTo>
                      <a:pt x="354" y="761"/>
                      <a:pt x="354" y="761"/>
                      <a:pt x="374" y="741"/>
                    </a:cubicBezTo>
                    <a:lnTo>
                      <a:pt x="1008" y="345"/>
                    </a:lnTo>
                    <a:cubicBezTo>
                      <a:pt x="1157" y="228"/>
                      <a:pt x="1056" y="0"/>
                      <a:pt x="902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Google Shape;407;p38">
                <a:extLst>
                  <a:ext uri="{FF2B5EF4-FFF2-40B4-BE49-F238E27FC236}">
                    <a16:creationId xmlns:a16="http://schemas.microsoft.com/office/drawing/2014/main" id="{959ED3A6-D736-0658-11FC-BDB6B9079BC6}"/>
                  </a:ext>
                </a:extLst>
              </p:cNvPr>
              <p:cNvSpPr/>
              <p:nvPr/>
            </p:nvSpPr>
            <p:spPr>
              <a:xfrm>
                <a:off x="2402200" y="4807875"/>
                <a:ext cx="295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88" extrusionOk="0">
                    <a:moveTo>
                      <a:pt x="893" y="0"/>
                    </a:moveTo>
                    <a:cubicBezTo>
                      <a:pt x="862" y="0"/>
                      <a:pt x="829" y="8"/>
                      <a:pt x="796" y="27"/>
                    </a:cubicBezTo>
                    <a:lnTo>
                      <a:pt x="162" y="442"/>
                    </a:lnTo>
                    <a:cubicBezTo>
                      <a:pt x="1" y="550"/>
                      <a:pt x="99" y="787"/>
                      <a:pt x="281" y="787"/>
                    </a:cubicBezTo>
                    <a:cubicBezTo>
                      <a:pt x="300" y="787"/>
                      <a:pt x="320" y="785"/>
                      <a:pt x="340" y="779"/>
                    </a:cubicBezTo>
                    <a:cubicBezTo>
                      <a:pt x="340" y="779"/>
                      <a:pt x="360" y="759"/>
                      <a:pt x="380" y="759"/>
                    </a:cubicBezTo>
                    <a:lnTo>
                      <a:pt x="1014" y="363"/>
                    </a:lnTo>
                    <a:cubicBezTo>
                      <a:pt x="1181" y="246"/>
                      <a:pt x="1065" y="0"/>
                      <a:pt x="893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Google Shape;408;p38">
                <a:extLst>
                  <a:ext uri="{FF2B5EF4-FFF2-40B4-BE49-F238E27FC236}">
                    <a16:creationId xmlns:a16="http://schemas.microsoft.com/office/drawing/2014/main" id="{8D6B838E-56E7-EBF2-889C-B2353A8FD315}"/>
                  </a:ext>
                </a:extLst>
              </p:cNvPr>
              <p:cNvSpPr/>
              <p:nvPr/>
            </p:nvSpPr>
            <p:spPr>
              <a:xfrm>
                <a:off x="1509675" y="4244750"/>
                <a:ext cx="7688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1206" extrusionOk="0">
                    <a:moveTo>
                      <a:pt x="20486" y="1"/>
                    </a:moveTo>
                    <a:cubicBezTo>
                      <a:pt x="15757" y="1"/>
                      <a:pt x="9011" y="353"/>
                      <a:pt x="9011" y="353"/>
                    </a:cubicBezTo>
                    <a:cubicBezTo>
                      <a:pt x="9011" y="353"/>
                      <a:pt x="2139" y="1799"/>
                      <a:pt x="318" y="3403"/>
                    </a:cubicBezTo>
                    <a:cubicBezTo>
                      <a:pt x="318" y="3403"/>
                      <a:pt x="1" y="9838"/>
                      <a:pt x="5070" y="10532"/>
                    </a:cubicBezTo>
                    <a:cubicBezTo>
                      <a:pt x="5520" y="10593"/>
                      <a:pt x="6018" y="10622"/>
                      <a:pt x="6551" y="10622"/>
                    </a:cubicBezTo>
                    <a:cubicBezTo>
                      <a:pt x="11840" y="10622"/>
                      <a:pt x="20656" y="7792"/>
                      <a:pt x="22080" y="6088"/>
                    </a:cubicBezTo>
                    <a:lnTo>
                      <a:pt x="22080" y="6088"/>
                    </a:lnTo>
                    <a:cubicBezTo>
                      <a:pt x="21754" y="6599"/>
                      <a:pt x="20950" y="8229"/>
                      <a:pt x="22120" y="10472"/>
                    </a:cubicBezTo>
                    <a:cubicBezTo>
                      <a:pt x="23803" y="13660"/>
                      <a:pt x="27190" y="21205"/>
                      <a:pt x="27190" y="21205"/>
                    </a:cubicBezTo>
                    <a:lnTo>
                      <a:pt x="30754" y="20195"/>
                    </a:lnTo>
                    <a:cubicBezTo>
                      <a:pt x="30754" y="20195"/>
                      <a:pt x="27170" y="729"/>
                      <a:pt x="24536" y="195"/>
                    </a:cubicBezTo>
                    <a:cubicBezTo>
                      <a:pt x="23808" y="52"/>
                      <a:pt x="22294" y="1"/>
                      <a:pt x="20486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Google Shape;409;p38">
                <a:extLst>
                  <a:ext uri="{FF2B5EF4-FFF2-40B4-BE49-F238E27FC236}">
                    <a16:creationId xmlns:a16="http://schemas.microsoft.com/office/drawing/2014/main" id="{75B8F6A1-6E7A-FCFC-2F26-626CBBAEC54D}"/>
                  </a:ext>
                </a:extLst>
              </p:cNvPr>
              <p:cNvSpPr/>
              <p:nvPr/>
            </p:nvSpPr>
            <p:spPr>
              <a:xfrm>
                <a:off x="2083450" y="4437425"/>
                <a:ext cx="112425" cy="29935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1974" extrusionOk="0">
                    <a:moveTo>
                      <a:pt x="202" y="0"/>
                    </a:moveTo>
                    <a:cubicBezTo>
                      <a:pt x="182" y="0"/>
                      <a:pt x="161" y="4"/>
                      <a:pt x="139" y="13"/>
                    </a:cubicBezTo>
                    <a:cubicBezTo>
                      <a:pt x="60" y="32"/>
                      <a:pt x="1" y="131"/>
                      <a:pt x="21" y="230"/>
                    </a:cubicBezTo>
                    <a:cubicBezTo>
                      <a:pt x="60" y="310"/>
                      <a:pt x="2912" y="9280"/>
                      <a:pt x="4120" y="11874"/>
                    </a:cubicBezTo>
                    <a:cubicBezTo>
                      <a:pt x="4149" y="11932"/>
                      <a:pt x="4210" y="11969"/>
                      <a:pt x="4271" y="11969"/>
                    </a:cubicBezTo>
                    <a:cubicBezTo>
                      <a:pt x="4294" y="11969"/>
                      <a:pt x="4316" y="11964"/>
                      <a:pt x="4338" y="11953"/>
                    </a:cubicBezTo>
                    <a:lnTo>
                      <a:pt x="4357" y="11973"/>
                    </a:lnTo>
                    <a:cubicBezTo>
                      <a:pt x="4456" y="11914"/>
                      <a:pt x="4496" y="11815"/>
                      <a:pt x="4456" y="11716"/>
                    </a:cubicBezTo>
                    <a:cubicBezTo>
                      <a:pt x="3248" y="9161"/>
                      <a:pt x="397" y="211"/>
                      <a:pt x="377" y="131"/>
                    </a:cubicBezTo>
                    <a:cubicBezTo>
                      <a:pt x="346" y="54"/>
                      <a:pt x="278" y="0"/>
                      <a:pt x="20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Google Shape;410;p38">
                <a:extLst>
                  <a:ext uri="{FF2B5EF4-FFF2-40B4-BE49-F238E27FC236}">
                    <a16:creationId xmlns:a16="http://schemas.microsoft.com/office/drawing/2014/main" id="{EB41EE3D-08D3-FE2A-1D07-26A3E07C50C5}"/>
                  </a:ext>
                </a:extLst>
              </p:cNvPr>
              <p:cNvSpPr/>
              <p:nvPr/>
            </p:nvSpPr>
            <p:spPr>
              <a:xfrm>
                <a:off x="2171550" y="4707725"/>
                <a:ext cx="101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466" extrusionOk="0">
                    <a:moveTo>
                      <a:pt x="3829" y="1"/>
                    </a:moveTo>
                    <a:cubicBezTo>
                      <a:pt x="3808" y="1"/>
                      <a:pt x="3787" y="4"/>
                      <a:pt x="3764" y="13"/>
                    </a:cubicBezTo>
                    <a:lnTo>
                      <a:pt x="220" y="1102"/>
                    </a:lnTo>
                    <a:cubicBezTo>
                      <a:pt x="1" y="1175"/>
                      <a:pt x="84" y="1465"/>
                      <a:pt x="283" y="1465"/>
                    </a:cubicBezTo>
                    <a:cubicBezTo>
                      <a:pt x="301" y="1465"/>
                      <a:pt x="319" y="1463"/>
                      <a:pt x="338" y="1458"/>
                    </a:cubicBezTo>
                    <a:lnTo>
                      <a:pt x="3863" y="349"/>
                    </a:lnTo>
                    <a:cubicBezTo>
                      <a:pt x="4076" y="278"/>
                      <a:pt x="4003" y="1"/>
                      <a:pt x="382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Google Shape;411;p38">
                <a:extLst>
                  <a:ext uri="{FF2B5EF4-FFF2-40B4-BE49-F238E27FC236}">
                    <a16:creationId xmlns:a16="http://schemas.microsoft.com/office/drawing/2014/main" id="{C9F7FB6B-897B-374E-6728-A0935F289352}"/>
                  </a:ext>
                </a:extLst>
              </p:cNvPr>
              <p:cNvSpPr/>
              <p:nvPr/>
            </p:nvSpPr>
            <p:spPr>
              <a:xfrm>
                <a:off x="2051275" y="4721400"/>
                <a:ext cx="1124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486" extrusionOk="0">
                    <a:moveTo>
                      <a:pt x="3644" y="0"/>
                    </a:moveTo>
                    <a:lnTo>
                      <a:pt x="1" y="1505"/>
                    </a:lnTo>
                    <a:lnTo>
                      <a:pt x="1327" y="5486"/>
                    </a:lnTo>
                    <a:lnTo>
                      <a:pt x="4496" y="4674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Google Shape;412;p38">
                <a:extLst>
                  <a:ext uri="{FF2B5EF4-FFF2-40B4-BE49-F238E27FC236}">
                    <a16:creationId xmlns:a16="http://schemas.microsoft.com/office/drawing/2014/main" id="{EB514D4E-7594-0C52-79AE-60FC114E71FE}"/>
                  </a:ext>
                </a:extLst>
              </p:cNvPr>
              <p:cNvSpPr/>
              <p:nvPr/>
            </p:nvSpPr>
            <p:spPr>
              <a:xfrm>
                <a:off x="2008200" y="4852600"/>
                <a:ext cx="501525" cy="209425"/>
              </a:xfrm>
              <a:custGeom>
                <a:avLst/>
                <a:gdLst/>
                <a:ahLst/>
                <a:cxnLst/>
                <a:rect l="l" t="t" r="r" b="b"/>
                <a:pathLst>
                  <a:path w="20061" h="8377" extrusionOk="0">
                    <a:moveTo>
                      <a:pt x="19823" y="0"/>
                    </a:moveTo>
                    <a:lnTo>
                      <a:pt x="1" y="5921"/>
                    </a:lnTo>
                    <a:lnTo>
                      <a:pt x="575" y="8377"/>
                    </a:lnTo>
                    <a:lnTo>
                      <a:pt x="20061" y="2238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rgbClr val="F8B9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oogle Shape;413;p38">
                <a:extLst>
                  <a:ext uri="{FF2B5EF4-FFF2-40B4-BE49-F238E27FC236}">
                    <a16:creationId xmlns:a16="http://schemas.microsoft.com/office/drawing/2014/main" id="{49DDD873-25F1-D692-E973-43C178D10DC8}"/>
                  </a:ext>
                </a:extLst>
              </p:cNvPr>
              <p:cNvSpPr/>
              <p:nvPr/>
            </p:nvSpPr>
            <p:spPr>
              <a:xfrm>
                <a:off x="2068600" y="4817700"/>
                <a:ext cx="315375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6723" extrusionOk="0">
                    <a:moveTo>
                      <a:pt x="3660" y="0"/>
                    </a:moveTo>
                    <a:cubicBezTo>
                      <a:pt x="2964" y="0"/>
                      <a:pt x="2339" y="1237"/>
                      <a:pt x="1340" y="1237"/>
                    </a:cubicBezTo>
                    <a:cubicBezTo>
                      <a:pt x="1146" y="1237"/>
                      <a:pt x="939" y="1190"/>
                      <a:pt x="714" y="1079"/>
                    </a:cubicBezTo>
                    <a:cubicBezTo>
                      <a:pt x="714" y="1079"/>
                      <a:pt x="1" y="1178"/>
                      <a:pt x="238" y="1951"/>
                    </a:cubicBezTo>
                    <a:cubicBezTo>
                      <a:pt x="278" y="2069"/>
                      <a:pt x="318" y="2208"/>
                      <a:pt x="337" y="2347"/>
                    </a:cubicBezTo>
                    <a:cubicBezTo>
                      <a:pt x="357" y="2446"/>
                      <a:pt x="377" y="2545"/>
                      <a:pt x="397" y="2663"/>
                    </a:cubicBezTo>
                    <a:cubicBezTo>
                      <a:pt x="555" y="3654"/>
                      <a:pt x="753" y="5258"/>
                      <a:pt x="1130" y="6168"/>
                    </a:cubicBezTo>
                    <a:cubicBezTo>
                      <a:pt x="1209" y="6366"/>
                      <a:pt x="1328" y="6565"/>
                      <a:pt x="1486" y="6723"/>
                    </a:cubicBezTo>
                    <a:lnTo>
                      <a:pt x="12575" y="3059"/>
                    </a:lnTo>
                    <a:cubicBezTo>
                      <a:pt x="12615" y="2842"/>
                      <a:pt x="12575" y="2604"/>
                      <a:pt x="12476" y="2406"/>
                    </a:cubicBezTo>
                    <a:cubicBezTo>
                      <a:pt x="12219" y="1970"/>
                      <a:pt x="11526" y="1436"/>
                      <a:pt x="9645" y="1297"/>
                    </a:cubicBezTo>
                    <a:cubicBezTo>
                      <a:pt x="8199" y="1178"/>
                      <a:pt x="6536" y="1158"/>
                      <a:pt x="5387" y="663"/>
                    </a:cubicBezTo>
                    <a:cubicBezTo>
                      <a:pt x="4239" y="149"/>
                      <a:pt x="3842" y="30"/>
                      <a:pt x="3842" y="30"/>
                    </a:cubicBezTo>
                    <a:cubicBezTo>
                      <a:pt x="3781" y="10"/>
                      <a:pt x="3720" y="0"/>
                      <a:pt x="3660" y="0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Google Shape;414;p38">
                <a:extLst>
                  <a:ext uri="{FF2B5EF4-FFF2-40B4-BE49-F238E27FC236}">
                    <a16:creationId xmlns:a16="http://schemas.microsoft.com/office/drawing/2014/main" id="{D82EB09C-3C7F-9172-5D77-D0ACAB17A97A}"/>
                  </a:ext>
                </a:extLst>
              </p:cNvPr>
              <p:cNvSpPr/>
              <p:nvPr/>
            </p:nvSpPr>
            <p:spPr>
              <a:xfrm>
                <a:off x="2096825" y="4877825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47" y="1"/>
                    </a:moveTo>
                    <a:lnTo>
                      <a:pt x="1" y="3763"/>
                    </a:lnTo>
                    <a:cubicBezTo>
                      <a:pt x="80" y="3961"/>
                      <a:pt x="199" y="4160"/>
                      <a:pt x="357" y="4318"/>
                    </a:cubicBezTo>
                    <a:lnTo>
                      <a:pt x="11446" y="654"/>
                    </a:lnTo>
                    <a:cubicBezTo>
                      <a:pt x="11486" y="437"/>
                      <a:pt x="11446" y="199"/>
                      <a:pt x="11347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Google Shape;415;p38">
                <a:extLst>
                  <a:ext uri="{FF2B5EF4-FFF2-40B4-BE49-F238E27FC236}">
                    <a16:creationId xmlns:a16="http://schemas.microsoft.com/office/drawing/2014/main" id="{B5E7BD87-8634-9395-EBC2-8290D5135EB4}"/>
                  </a:ext>
                </a:extLst>
              </p:cNvPr>
              <p:cNvSpPr/>
              <p:nvPr/>
            </p:nvSpPr>
            <p:spPr>
              <a:xfrm>
                <a:off x="2077025" y="4875850"/>
                <a:ext cx="624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414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00"/>
                      <a:pt x="40" y="219"/>
                      <a:pt x="60" y="318"/>
                    </a:cubicBezTo>
                    <a:cubicBezTo>
                      <a:pt x="911" y="654"/>
                      <a:pt x="1604" y="1308"/>
                      <a:pt x="1961" y="2159"/>
                    </a:cubicBezTo>
                    <a:cubicBezTo>
                      <a:pt x="2218" y="2793"/>
                      <a:pt x="2218" y="3506"/>
                      <a:pt x="1961" y="4140"/>
                    </a:cubicBezTo>
                    <a:lnTo>
                      <a:pt x="2278" y="4040"/>
                    </a:lnTo>
                    <a:cubicBezTo>
                      <a:pt x="2496" y="3387"/>
                      <a:pt x="2476" y="2694"/>
                      <a:pt x="2218" y="2060"/>
                    </a:cubicBezTo>
                    <a:cubicBezTo>
                      <a:pt x="1822" y="1070"/>
                      <a:pt x="1010" y="318"/>
                      <a:pt x="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Google Shape;416;p38">
                <a:extLst>
                  <a:ext uri="{FF2B5EF4-FFF2-40B4-BE49-F238E27FC236}">
                    <a16:creationId xmlns:a16="http://schemas.microsoft.com/office/drawing/2014/main" id="{308359B3-A835-2177-D205-313B5438F4AE}"/>
                  </a:ext>
                </a:extLst>
              </p:cNvPr>
              <p:cNvSpPr/>
              <p:nvPr/>
            </p:nvSpPr>
            <p:spPr>
              <a:xfrm>
                <a:off x="2196825" y="4832750"/>
                <a:ext cx="281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80" extrusionOk="0">
                    <a:moveTo>
                      <a:pt x="845" y="1"/>
                    </a:moveTo>
                    <a:cubicBezTo>
                      <a:pt x="816" y="1"/>
                      <a:pt x="785" y="7"/>
                      <a:pt x="753" y="22"/>
                    </a:cubicBezTo>
                    <a:lnTo>
                      <a:pt x="119" y="418"/>
                    </a:lnTo>
                    <a:cubicBezTo>
                      <a:pt x="40" y="477"/>
                      <a:pt x="1" y="596"/>
                      <a:pt x="60" y="695"/>
                    </a:cubicBezTo>
                    <a:cubicBezTo>
                      <a:pt x="93" y="744"/>
                      <a:pt x="165" y="779"/>
                      <a:pt x="234" y="779"/>
                    </a:cubicBezTo>
                    <a:cubicBezTo>
                      <a:pt x="249" y="779"/>
                      <a:pt x="264" y="778"/>
                      <a:pt x="278" y="774"/>
                    </a:cubicBezTo>
                    <a:lnTo>
                      <a:pt x="337" y="754"/>
                    </a:lnTo>
                    <a:lnTo>
                      <a:pt x="971" y="339"/>
                    </a:lnTo>
                    <a:cubicBezTo>
                      <a:pt x="1123" y="220"/>
                      <a:pt x="1015" y="1"/>
                      <a:pt x="84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Google Shape;417;p38">
                <a:extLst>
                  <a:ext uri="{FF2B5EF4-FFF2-40B4-BE49-F238E27FC236}">
                    <a16:creationId xmlns:a16="http://schemas.microsoft.com/office/drawing/2014/main" id="{6339D719-6731-B839-9116-84D957052BD2}"/>
                  </a:ext>
                </a:extLst>
              </p:cNvPr>
              <p:cNvSpPr/>
              <p:nvPr/>
            </p:nvSpPr>
            <p:spPr>
              <a:xfrm>
                <a:off x="2175125" y="4824525"/>
                <a:ext cx="286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780" extrusionOk="0">
                    <a:moveTo>
                      <a:pt x="925" y="1"/>
                    </a:moveTo>
                    <a:cubicBezTo>
                      <a:pt x="886" y="1"/>
                      <a:pt x="846" y="12"/>
                      <a:pt x="809" y="34"/>
                    </a:cubicBezTo>
                    <a:lnTo>
                      <a:pt x="176" y="430"/>
                    </a:lnTo>
                    <a:cubicBezTo>
                      <a:pt x="0" y="535"/>
                      <a:pt x="89" y="780"/>
                      <a:pt x="262" y="780"/>
                    </a:cubicBezTo>
                    <a:cubicBezTo>
                      <a:pt x="285" y="780"/>
                      <a:pt x="309" y="776"/>
                      <a:pt x="334" y="767"/>
                    </a:cubicBezTo>
                    <a:cubicBezTo>
                      <a:pt x="354" y="767"/>
                      <a:pt x="374" y="767"/>
                      <a:pt x="393" y="747"/>
                    </a:cubicBezTo>
                    <a:lnTo>
                      <a:pt x="1027" y="351"/>
                    </a:lnTo>
                    <a:cubicBezTo>
                      <a:pt x="1106" y="291"/>
                      <a:pt x="1146" y="173"/>
                      <a:pt x="1086" y="93"/>
                    </a:cubicBezTo>
                    <a:cubicBezTo>
                      <a:pt x="1049" y="31"/>
                      <a:pt x="989" y="1"/>
                      <a:pt x="92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Google Shape;418;p38">
                <a:extLst>
                  <a:ext uri="{FF2B5EF4-FFF2-40B4-BE49-F238E27FC236}">
                    <a16:creationId xmlns:a16="http://schemas.microsoft.com/office/drawing/2014/main" id="{72F1C909-E6C1-289B-1C21-129CAF8E4D5A}"/>
                  </a:ext>
                </a:extLst>
              </p:cNvPr>
              <p:cNvSpPr/>
              <p:nvPr/>
            </p:nvSpPr>
            <p:spPr>
              <a:xfrm>
                <a:off x="2216075" y="4836900"/>
                <a:ext cx="283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95" extrusionOk="0">
                    <a:moveTo>
                      <a:pt x="915" y="1"/>
                    </a:moveTo>
                    <a:cubicBezTo>
                      <a:pt x="880" y="1"/>
                      <a:pt x="845" y="12"/>
                      <a:pt x="815" y="34"/>
                    </a:cubicBezTo>
                    <a:lnTo>
                      <a:pt x="181" y="430"/>
                    </a:lnTo>
                    <a:cubicBezTo>
                      <a:pt x="1" y="538"/>
                      <a:pt x="100" y="794"/>
                      <a:pt x="283" y="794"/>
                    </a:cubicBezTo>
                    <a:cubicBezTo>
                      <a:pt x="301" y="794"/>
                      <a:pt x="320" y="792"/>
                      <a:pt x="340" y="786"/>
                    </a:cubicBezTo>
                    <a:lnTo>
                      <a:pt x="379" y="767"/>
                    </a:lnTo>
                    <a:lnTo>
                      <a:pt x="1013" y="351"/>
                    </a:lnTo>
                    <a:cubicBezTo>
                      <a:pt x="1112" y="291"/>
                      <a:pt x="1132" y="173"/>
                      <a:pt x="1072" y="93"/>
                    </a:cubicBezTo>
                    <a:cubicBezTo>
                      <a:pt x="1035" y="32"/>
                      <a:pt x="975" y="1"/>
                      <a:pt x="91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7" name="Google Shape;419;p38">
                <a:extLst>
                  <a:ext uri="{FF2B5EF4-FFF2-40B4-BE49-F238E27FC236}">
                    <a16:creationId xmlns:a16="http://schemas.microsoft.com/office/drawing/2014/main" id="{B9564991-2298-6BF0-CBF9-CB1D5C338476}"/>
                  </a:ext>
                </a:extLst>
              </p:cNvPr>
              <p:cNvSpPr/>
              <p:nvPr/>
            </p:nvSpPr>
            <p:spPr>
              <a:xfrm>
                <a:off x="2236850" y="4840850"/>
                <a:ext cx="294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76" extrusionOk="0">
                    <a:moveTo>
                      <a:pt x="905" y="0"/>
                    </a:moveTo>
                    <a:cubicBezTo>
                      <a:pt x="870" y="0"/>
                      <a:pt x="833" y="10"/>
                      <a:pt x="796" y="34"/>
                    </a:cubicBezTo>
                    <a:lnTo>
                      <a:pt x="162" y="430"/>
                    </a:lnTo>
                    <a:cubicBezTo>
                      <a:pt x="1" y="538"/>
                      <a:pt x="99" y="775"/>
                      <a:pt x="281" y="775"/>
                    </a:cubicBezTo>
                    <a:cubicBezTo>
                      <a:pt x="300" y="775"/>
                      <a:pt x="320" y="773"/>
                      <a:pt x="340" y="767"/>
                    </a:cubicBezTo>
                    <a:cubicBezTo>
                      <a:pt x="340" y="767"/>
                      <a:pt x="360" y="767"/>
                      <a:pt x="380" y="747"/>
                    </a:cubicBezTo>
                    <a:lnTo>
                      <a:pt x="1014" y="351"/>
                    </a:lnTo>
                    <a:cubicBezTo>
                      <a:pt x="1177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Google Shape;420;p38">
                <a:extLst>
                  <a:ext uri="{FF2B5EF4-FFF2-40B4-BE49-F238E27FC236}">
                    <a16:creationId xmlns:a16="http://schemas.microsoft.com/office/drawing/2014/main" id="{9B547FDB-8C3A-6143-65C8-81F08E049810}"/>
                  </a:ext>
                </a:extLst>
              </p:cNvPr>
              <p:cNvSpPr/>
              <p:nvPr/>
            </p:nvSpPr>
            <p:spPr>
              <a:xfrm>
                <a:off x="2258675" y="4843525"/>
                <a:ext cx="299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788" extrusionOk="0">
                    <a:moveTo>
                      <a:pt x="911" y="0"/>
                    </a:moveTo>
                    <a:cubicBezTo>
                      <a:pt x="880" y="0"/>
                      <a:pt x="847" y="8"/>
                      <a:pt x="814" y="26"/>
                    </a:cubicBezTo>
                    <a:lnTo>
                      <a:pt x="180" y="422"/>
                    </a:lnTo>
                    <a:cubicBezTo>
                      <a:pt x="1" y="548"/>
                      <a:pt x="98" y="787"/>
                      <a:pt x="279" y="787"/>
                    </a:cubicBezTo>
                    <a:cubicBezTo>
                      <a:pt x="298" y="787"/>
                      <a:pt x="318" y="785"/>
                      <a:pt x="339" y="779"/>
                    </a:cubicBezTo>
                    <a:lnTo>
                      <a:pt x="378" y="759"/>
                    </a:lnTo>
                    <a:lnTo>
                      <a:pt x="1012" y="363"/>
                    </a:lnTo>
                    <a:cubicBezTo>
                      <a:pt x="1196" y="246"/>
                      <a:pt x="1082" y="0"/>
                      <a:pt x="91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Google Shape;421;p38">
                <a:extLst>
                  <a:ext uri="{FF2B5EF4-FFF2-40B4-BE49-F238E27FC236}">
                    <a16:creationId xmlns:a16="http://schemas.microsoft.com/office/drawing/2014/main" id="{02BAB42F-2248-B6C4-64B8-2556667B44B4}"/>
                  </a:ext>
                </a:extLst>
              </p:cNvPr>
              <p:cNvSpPr/>
              <p:nvPr/>
            </p:nvSpPr>
            <p:spPr>
              <a:xfrm>
                <a:off x="2281425" y="4844650"/>
                <a:ext cx="291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2" extrusionOk="0">
                    <a:moveTo>
                      <a:pt x="899" y="0"/>
                    </a:moveTo>
                    <a:cubicBezTo>
                      <a:pt x="872" y="0"/>
                      <a:pt x="844" y="7"/>
                      <a:pt x="815" y="21"/>
                    </a:cubicBezTo>
                    <a:lnTo>
                      <a:pt x="181" y="417"/>
                    </a:lnTo>
                    <a:cubicBezTo>
                      <a:pt x="1" y="525"/>
                      <a:pt x="100" y="781"/>
                      <a:pt x="283" y="781"/>
                    </a:cubicBezTo>
                    <a:cubicBezTo>
                      <a:pt x="301" y="781"/>
                      <a:pt x="320" y="779"/>
                      <a:pt x="339" y="774"/>
                    </a:cubicBezTo>
                    <a:cubicBezTo>
                      <a:pt x="359" y="754"/>
                      <a:pt x="379" y="754"/>
                      <a:pt x="379" y="754"/>
                    </a:cubicBezTo>
                    <a:lnTo>
                      <a:pt x="1013" y="338"/>
                    </a:lnTo>
                    <a:cubicBezTo>
                      <a:pt x="1165" y="220"/>
                      <a:pt x="1057" y="0"/>
                      <a:pt x="899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Google Shape;422;p38">
                <a:extLst>
                  <a:ext uri="{FF2B5EF4-FFF2-40B4-BE49-F238E27FC236}">
                    <a16:creationId xmlns:a16="http://schemas.microsoft.com/office/drawing/2014/main" id="{456DDD91-D0EA-F123-B216-A01AC748AF16}"/>
                  </a:ext>
                </a:extLst>
              </p:cNvPr>
              <p:cNvSpPr/>
              <p:nvPr/>
            </p:nvSpPr>
            <p:spPr>
              <a:xfrm>
                <a:off x="1388400" y="4310925"/>
                <a:ext cx="76537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0615" h="19885" extrusionOk="0">
                    <a:moveTo>
                      <a:pt x="25022" y="0"/>
                    </a:moveTo>
                    <a:cubicBezTo>
                      <a:pt x="20593" y="0"/>
                      <a:pt x="8911" y="1647"/>
                      <a:pt x="8911" y="1647"/>
                    </a:cubicBezTo>
                    <a:cubicBezTo>
                      <a:pt x="8911" y="1647"/>
                      <a:pt x="8321" y="1617"/>
                      <a:pt x="7442" y="1617"/>
                    </a:cubicBezTo>
                    <a:cubicBezTo>
                      <a:pt x="5349" y="1617"/>
                      <a:pt x="1620" y="1784"/>
                      <a:pt x="337" y="2914"/>
                    </a:cubicBezTo>
                    <a:cubicBezTo>
                      <a:pt x="337" y="2914"/>
                      <a:pt x="0" y="9805"/>
                      <a:pt x="5070" y="10498"/>
                    </a:cubicBezTo>
                    <a:cubicBezTo>
                      <a:pt x="5582" y="10566"/>
                      <a:pt x="6154" y="10598"/>
                      <a:pt x="6769" y="10598"/>
                    </a:cubicBezTo>
                    <a:cubicBezTo>
                      <a:pt x="12243" y="10598"/>
                      <a:pt x="21152" y="8094"/>
                      <a:pt x="22060" y="6439"/>
                    </a:cubicBezTo>
                    <a:cubicBezTo>
                      <a:pt x="22219" y="8320"/>
                      <a:pt x="22753" y="10162"/>
                      <a:pt x="23625" y="11845"/>
                    </a:cubicBezTo>
                    <a:cubicBezTo>
                      <a:pt x="25308" y="15033"/>
                      <a:pt x="27031" y="19885"/>
                      <a:pt x="27031" y="19885"/>
                    </a:cubicBezTo>
                    <a:lnTo>
                      <a:pt x="30615" y="18756"/>
                    </a:lnTo>
                    <a:cubicBezTo>
                      <a:pt x="30615" y="18756"/>
                      <a:pt x="28932" y="597"/>
                      <a:pt x="26298" y="82"/>
                    </a:cubicBezTo>
                    <a:cubicBezTo>
                      <a:pt x="26008" y="26"/>
                      <a:pt x="25570" y="0"/>
                      <a:pt x="2502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1" name="Google Shape;423;p38">
                <a:extLst>
                  <a:ext uri="{FF2B5EF4-FFF2-40B4-BE49-F238E27FC236}">
                    <a16:creationId xmlns:a16="http://schemas.microsoft.com/office/drawing/2014/main" id="{4A987CC3-5C0C-3646-D469-2A302EA71110}"/>
                  </a:ext>
                </a:extLst>
              </p:cNvPr>
              <p:cNvSpPr/>
              <p:nvPr/>
            </p:nvSpPr>
            <p:spPr>
              <a:xfrm>
                <a:off x="1734450" y="4281150"/>
                <a:ext cx="414875" cy="381850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5274" extrusionOk="0">
                    <a:moveTo>
                      <a:pt x="10349" y="0"/>
                    </a:moveTo>
                    <a:cubicBezTo>
                      <a:pt x="6606" y="0"/>
                      <a:pt x="492" y="891"/>
                      <a:pt x="159" y="937"/>
                    </a:cubicBezTo>
                    <a:cubicBezTo>
                      <a:pt x="60" y="957"/>
                      <a:pt x="0" y="1036"/>
                      <a:pt x="0" y="1135"/>
                    </a:cubicBezTo>
                    <a:cubicBezTo>
                      <a:pt x="18" y="1223"/>
                      <a:pt x="99" y="1296"/>
                      <a:pt x="187" y="1296"/>
                    </a:cubicBezTo>
                    <a:cubicBezTo>
                      <a:pt x="197" y="1296"/>
                      <a:pt x="208" y="1295"/>
                      <a:pt x="218" y="1293"/>
                    </a:cubicBezTo>
                    <a:cubicBezTo>
                      <a:pt x="295" y="1278"/>
                      <a:pt x="6702" y="351"/>
                      <a:pt x="10428" y="351"/>
                    </a:cubicBezTo>
                    <a:cubicBezTo>
                      <a:pt x="11491" y="351"/>
                      <a:pt x="12335" y="427"/>
                      <a:pt x="12753" y="620"/>
                    </a:cubicBezTo>
                    <a:cubicBezTo>
                      <a:pt x="13030" y="758"/>
                      <a:pt x="13802" y="1749"/>
                      <a:pt x="15030" y="8085"/>
                    </a:cubicBezTo>
                    <a:cubicBezTo>
                      <a:pt x="15723" y="11610"/>
                      <a:pt x="16218" y="15076"/>
                      <a:pt x="16218" y="15115"/>
                    </a:cubicBezTo>
                    <a:cubicBezTo>
                      <a:pt x="16218" y="15214"/>
                      <a:pt x="16317" y="15274"/>
                      <a:pt x="16416" y="15274"/>
                    </a:cubicBezTo>
                    <a:lnTo>
                      <a:pt x="16456" y="15274"/>
                    </a:lnTo>
                    <a:cubicBezTo>
                      <a:pt x="16535" y="15234"/>
                      <a:pt x="16595" y="15155"/>
                      <a:pt x="16575" y="15056"/>
                    </a:cubicBezTo>
                    <a:cubicBezTo>
                      <a:pt x="16555" y="15036"/>
                      <a:pt x="16080" y="11551"/>
                      <a:pt x="15387" y="8026"/>
                    </a:cubicBezTo>
                    <a:cubicBezTo>
                      <a:pt x="14991" y="5947"/>
                      <a:pt x="14595" y="4264"/>
                      <a:pt x="14238" y="3016"/>
                    </a:cubicBezTo>
                    <a:cubicBezTo>
                      <a:pt x="13604" y="838"/>
                      <a:pt x="13169" y="422"/>
                      <a:pt x="12892" y="303"/>
                    </a:cubicBezTo>
                    <a:cubicBezTo>
                      <a:pt x="12426" y="84"/>
                      <a:pt x="11500" y="0"/>
                      <a:pt x="1034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2" name="Google Shape;424;p38">
                <a:extLst>
                  <a:ext uri="{FF2B5EF4-FFF2-40B4-BE49-F238E27FC236}">
                    <a16:creationId xmlns:a16="http://schemas.microsoft.com/office/drawing/2014/main" id="{606AED67-F5F7-9697-241F-17FEFDDE9F14}"/>
                  </a:ext>
                </a:extLst>
              </p:cNvPr>
              <p:cNvSpPr/>
              <p:nvPr/>
            </p:nvSpPr>
            <p:spPr>
              <a:xfrm>
                <a:off x="2051875" y="4749300"/>
                <a:ext cx="97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1431" extrusionOk="0">
                    <a:moveTo>
                      <a:pt x="3703" y="1"/>
                    </a:moveTo>
                    <a:cubicBezTo>
                      <a:pt x="3682" y="1"/>
                      <a:pt x="3661" y="5"/>
                      <a:pt x="3640" y="13"/>
                    </a:cubicBezTo>
                    <a:lnTo>
                      <a:pt x="214" y="1082"/>
                    </a:lnTo>
                    <a:cubicBezTo>
                      <a:pt x="0" y="1136"/>
                      <a:pt x="75" y="1431"/>
                      <a:pt x="252" y="1431"/>
                    </a:cubicBezTo>
                    <a:cubicBezTo>
                      <a:pt x="271" y="1431"/>
                      <a:pt x="292" y="1427"/>
                      <a:pt x="313" y="1419"/>
                    </a:cubicBezTo>
                    <a:lnTo>
                      <a:pt x="3739" y="350"/>
                    </a:lnTo>
                    <a:cubicBezTo>
                      <a:pt x="3838" y="330"/>
                      <a:pt x="3898" y="231"/>
                      <a:pt x="3858" y="132"/>
                    </a:cubicBezTo>
                    <a:cubicBezTo>
                      <a:pt x="3842" y="54"/>
                      <a:pt x="3778" y="1"/>
                      <a:pt x="3703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3" name="Google Shape;425;p38">
                <a:extLst>
                  <a:ext uri="{FF2B5EF4-FFF2-40B4-BE49-F238E27FC236}">
                    <a16:creationId xmlns:a16="http://schemas.microsoft.com/office/drawing/2014/main" id="{BD98FE9E-F9C5-BCE9-C13C-949CE0CB2D11}"/>
                  </a:ext>
                </a:extLst>
              </p:cNvPr>
              <p:cNvSpPr/>
              <p:nvPr/>
            </p:nvSpPr>
            <p:spPr>
              <a:xfrm>
                <a:off x="1413650" y="4383700"/>
                <a:ext cx="666875" cy="396275"/>
              </a:xfrm>
              <a:custGeom>
                <a:avLst/>
                <a:gdLst/>
                <a:ahLst/>
                <a:cxnLst/>
                <a:rect l="l" t="t" r="r" b="b"/>
                <a:pathLst>
                  <a:path w="26675" h="15851" extrusionOk="0">
                    <a:moveTo>
                      <a:pt x="188" y="0"/>
                    </a:moveTo>
                    <a:cubicBezTo>
                      <a:pt x="103" y="0"/>
                      <a:pt x="40" y="73"/>
                      <a:pt x="40" y="162"/>
                    </a:cubicBezTo>
                    <a:cubicBezTo>
                      <a:pt x="0" y="1092"/>
                      <a:pt x="79" y="2003"/>
                      <a:pt x="258" y="2914"/>
                    </a:cubicBezTo>
                    <a:cubicBezTo>
                      <a:pt x="654" y="4875"/>
                      <a:pt x="1505" y="6300"/>
                      <a:pt x="2733" y="7053"/>
                    </a:cubicBezTo>
                    <a:cubicBezTo>
                      <a:pt x="3256" y="7377"/>
                      <a:pt x="4072" y="7519"/>
                      <a:pt x="5082" y="7519"/>
                    </a:cubicBezTo>
                    <a:cubicBezTo>
                      <a:pt x="9692" y="7519"/>
                      <a:pt x="18331" y="4540"/>
                      <a:pt x="21466" y="2201"/>
                    </a:cubicBezTo>
                    <a:cubicBezTo>
                      <a:pt x="21644" y="4082"/>
                      <a:pt x="22159" y="5924"/>
                      <a:pt x="22931" y="7647"/>
                    </a:cubicBezTo>
                    <a:cubicBezTo>
                      <a:pt x="23842" y="9588"/>
                      <a:pt x="26278" y="15667"/>
                      <a:pt x="26298" y="15726"/>
                    </a:cubicBezTo>
                    <a:cubicBezTo>
                      <a:pt x="26331" y="15809"/>
                      <a:pt x="26405" y="15850"/>
                      <a:pt x="26475" y="15850"/>
                    </a:cubicBezTo>
                    <a:cubicBezTo>
                      <a:pt x="26489" y="15850"/>
                      <a:pt x="26502" y="15848"/>
                      <a:pt x="26516" y="15845"/>
                    </a:cubicBezTo>
                    <a:lnTo>
                      <a:pt x="26535" y="15825"/>
                    </a:lnTo>
                    <a:cubicBezTo>
                      <a:pt x="26634" y="15805"/>
                      <a:pt x="26674" y="15687"/>
                      <a:pt x="26634" y="15588"/>
                    </a:cubicBezTo>
                    <a:cubicBezTo>
                      <a:pt x="26615" y="15528"/>
                      <a:pt x="24179" y="9429"/>
                      <a:pt x="23268" y="7488"/>
                    </a:cubicBezTo>
                    <a:cubicBezTo>
                      <a:pt x="22456" y="5706"/>
                      <a:pt x="21961" y="3805"/>
                      <a:pt x="21783" y="1845"/>
                    </a:cubicBezTo>
                    <a:cubicBezTo>
                      <a:pt x="21783" y="1785"/>
                      <a:pt x="21743" y="1726"/>
                      <a:pt x="21684" y="1686"/>
                    </a:cubicBezTo>
                    <a:cubicBezTo>
                      <a:pt x="21662" y="1679"/>
                      <a:pt x="21638" y="1674"/>
                      <a:pt x="21613" y="1674"/>
                    </a:cubicBezTo>
                    <a:cubicBezTo>
                      <a:pt x="21569" y="1674"/>
                      <a:pt x="21523" y="1688"/>
                      <a:pt x="21486" y="1726"/>
                    </a:cubicBezTo>
                    <a:cubicBezTo>
                      <a:pt x="19842" y="3072"/>
                      <a:pt x="16000" y="4776"/>
                      <a:pt x="11941" y="5944"/>
                    </a:cubicBezTo>
                    <a:cubicBezTo>
                      <a:pt x="9130" y="6751"/>
                      <a:pt x="6744" y="7164"/>
                      <a:pt x="5060" y="7164"/>
                    </a:cubicBezTo>
                    <a:cubicBezTo>
                      <a:pt x="4098" y="7164"/>
                      <a:pt x="3365" y="7029"/>
                      <a:pt x="2911" y="6756"/>
                    </a:cubicBezTo>
                    <a:cubicBezTo>
                      <a:pt x="178" y="5053"/>
                      <a:pt x="396" y="241"/>
                      <a:pt x="396" y="181"/>
                    </a:cubicBezTo>
                    <a:cubicBezTo>
                      <a:pt x="396" y="82"/>
                      <a:pt x="317" y="3"/>
                      <a:pt x="218" y="3"/>
                    </a:cubicBezTo>
                    <a:cubicBezTo>
                      <a:pt x="208" y="1"/>
                      <a:pt x="197" y="0"/>
                      <a:pt x="188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4" name="Google Shape;426;p38">
                <a:extLst>
                  <a:ext uri="{FF2B5EF4-FFF2-40B4-BE49-F238E27FC236}">
                    <a16:creationId xmlns:a16="http://schemas.microsoft.com/office/drawing/2014/main" id="{68B87E18-4BFA-8441-9C37-14ABCFAF495C}"/>
                  </a:ext>
                </a:extLst>
              </p:cNvPr>
              <p:cNvSpPr/>
              <p:nvPr/>
            </p:nvSpPr>
            <p:spPr>
              <a:xfrm>
                <a:off x="1315625" y="3711975"/>
                <a:ext cx="472300" cy="719650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28786" extrusionOk="0">
                    <a:moveTo>
                      <a:pt x="8297" y="0"/>
                    </a:moveTo>
                    <a:cubicBezTo>
                      <a:pt x="8297" y="0"/>
                      <a:pt x="3505" y="2040"/>
                      <a:pt x="2020" y="3426"/>
                    </a:cubicBezTo>
                    <a:cubicBezTo>
                      <a:pt x="0" y="5307"/>
                      <a:pt x="1367" y="12040"/>
                      <a:pt x="1426" y="15743"/>
                    </a:cubicBezTo>
                    <a:cubicBezTo>
                      <a:pt x="1485" y="19446"/>
                      <a:pt x="2614" y="26793"/>
                      <a:pt x="3367" y="28318"/>
                    </a:cubicBezTo>
                    <a:cubicBezTo>
                      <a:pt x="3489" y="28575"/>
                      <a:pt x="4148" y="28786"/>
                      <a:pt x="5008" y="28786"/>
                    </a:cubicBezTo>
                    <a:cubicBezTo>
                      <a:pt x="5406" y="28786"/>
                      <a:pt x="5847" y="28741"/>
                      <a:pt x="6297" y="28635"/>
                    </a:cubicBezTo>
                    <a:lnTo>
                      <a:pt x="6575" y="28536"/>
                    </a:lnTo>
                    <a:cubicBezTo>
                      <a:pt x="7208" y="28337"/>
                      <a:pt x="7822" y="28040"/>
                      <a:pt x="8357" y="27644"/>
                    </a:cubicBezTo>
                    <a:cubicBezTo>
                      <a:pt x="9268" y="26951"/>
                      <a:pt x="11050" y="25823"/>
                      <a:pt x="13149" y="25466"/>
                    </a:cubicBezTo>
                    <a:cubicBezTo>
                      <a:pt x="14139" y="25288"/>
                      <a:pt x="15387" y="24951"/>
                      <a:pt x="16060" y="24793"/>
                    </a:cubicBezTo>
                    <a:cubicBezTo>
                      <a:pt x="16238" y="24753"/>
                      <a:pt x="16397" y="24674"/>
                      <a:pt x="16555" y="24595"/>
                    </a:cubicBezTo>
                    <a:cubicBezTo>
                      <a:pt x="18615" y="23426"/>
                      <a:pt x="18892" y="22615"/>
                      <a:pt x="18595" y="21704"/>
                    </a:cubicBezTo>
                    <a:cubicBezTo>
                      <a:pt x="17030" y="16872"/>
                      <a:pt x="17129" y="16199"/>
                      <a:pt x="17347" y="13248"/>
                    </a:cubicBezTo>
                    <a:cubicBezTo>
                      <a:pt x="17367" y="12931"/>
                      <a:pt x="17387" y="12575"/>
                      <a:pt x="17407" y="12198"/>
                    </a:cubicBezTo>
                    <a:cubicBezTo>
                      <a:pt x="17426" y="12080"/>
                      <a:pt x="17426" y="11981"/>
                      <a:pt x="17426" y="11862"/>
                    </a:cubicBezTo>
                    <a:cubicBezTo>
                      <a:pt x="17446" y="11585"/>
                      <a:pt x="17466" y="11307"/>
                      <a:pt x="17486" y="11030"/>
                    </a:cubicBezTo>
                    <a:cubicBezTo>
                      <a:pt x="17506" y="10674"/>
                      <a:pt x="17545" y="10317"/>
                      <a:pt x="17565" y="9981"/>
                    </a:cubicBezTo>
                    <a:cubicBezTo>
                      <a:pt x="17605" y="9525"/>
                      <a:pt x="17644" y="9070"/>
                      <a:pt x="17684" y="8654"/>
                    </a:cubicBezTo>
                    <a:cubicBezTo>
                      <a:pt x="17723" y="8278"/>
                      <a:pt x="17763" y="7921"/>
                      <a:pt x="17803" y="7584"/>
                    </a:cubicBezTo>
                    <a:cubicBezTo>
                      <a:pt x="18001" y="5565"/>
                      <a:pt x="18199" y="4594"/>
                      <a:pt x="17842" y="3525"/>
                    </a:cubicBezTo>
                    <a:cubicBezTo>
                      <a:pt x="17347" y="2139"/>
                      <a:pt x="12139" y="376"/>
                      <a:pt x="12139" y="376"/>
                    </a:cubicBezTo>
                    <a:lnTo>
                      <a:pt x="8297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5" name="Google Shape;427;p38">
                <a:extLst>
                  <a:ext uri="{FF2B5EF4-FFF2-40B4-BE49-F238E27FC236}">
                    <a16:creationId xmlns:a16="http://schemas.microsoft.com/office/drawing/2014/main" id="{1991149A-C936-2D22-D586-CDE8FC8BD879}"/>
                  </a:ext>
                </a:extLst>
              </p:cNvPr>
              <p:cNvSpPr/>
              <p:nvPr/>
            </p:nvSpPr>
            <p:spPr>
              <a:xfrm>
                <a:off x="1512150" y="3629775"/>
                <a:ext cx="11042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872" extrusionOk="0">
                    <a:moveTo>
                      <a:pt x="674" y="1"/>
                    </a:moveTo>
                    <a:lnTo>
                      <a:pt x="1" y="3704"/>
                    </a:lnTo>
                    <a:cubicBezTo>
                      <a:pt x="1" y="3704"/>
                      <a:pt x="1169" y="4872"/>
                      <a:pt x="2711" y="4872"/>
                    </a:cubicBezTo>
                    <a:cubicBezTo>
                      <a:pt x="3053" y="4872"/>
                      <a:pt x="3413" y="4814"/>
                      <a:pt x="3783" y="4674"/>
                    </a:cubicBezTo>
                    <a:cubicBezTo>
                      <a:pt x="3941" y="4615"/>
                      <a:pt x="4080" y="4555"/>
                      <a:pt x="4219" y="4476"/>
                    </a:cubicBezTo>
                    <a:lnTo>
                      <a:pt x="4417" y="3427"/>
                    </a:lnTo>
                    <a:lnTo>
                      <a:pt x="3961" y="3011"/>
                    </a:lnTo>
                    <a:lnTo>
                      <a:pt x="674" y="1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6" name="Google Shape;428;p38">
                <a:extLst>
                  <a:ext uri="{FF2B5EF4-FFF2-40B4-BE49-F238E27FC236}">
                    <a16:creationId xmlns:a16="http://schemas.microsoft.com/office/drawing/2014/main" id="{03B8654E-CF87-8BE2-6528-FB0F20575F21}"/>
                  </a:ext>
                </a:extLst>
              </p:cNvPr>
              <p:cNvSpPr/>
              <p:nvPr/>
            </p:nvSpPr>
            <p:spPr>
              <a:xfrm>
                <a:off x="1549775" y="3677300"/>
                <a:ext cx="7280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833" y="1862"/>
                      <a:pt x="2278" y="2773"/>
                    </a:cubicBezTo>
                    <a:cubicBezTo>
                      <a:pt x="2436" y="2714"/>
                      <a:pt x="2575" y="2654"/>
                      <a:pt x="2714" y="2575"/>
                    </a:cubicBezTo>
                    <a:lnTo>
                      <a:pt x="2912" y="1526"/>
                    </a:lnTo>
                    <a:lnTo>
                      <a:pt x="2476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7" name="Google Shape;429;p38">
                <a:extLst>
                  <a:ext uri="{FF2B5EF4-FFF2-40B4-BE49-F238E27FC236}">
                    <a16:creationId xmlns:a16="http://schemas.microsoft.com/office/drawing/2014/main" id="{926033C6-7AD2-6282-1F7B-94A4B5D4EAF6}"/>
                  </a:ext>
                </a:extLst>
              </p:cNvPr>
              <p:cNvSpPr/>
              <p:nvPr/>
            </p:nvSpPr>
            <p:spPr>
              <a:xfrm>
                <a:off x="1469575" y="3536725"/>
                <a:ext cx="10152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239" extrusionOk="0">
                    <a:moveTo>
                      <a:pt x="1981" y="0"/>
                    </a:moveTo>
                    <a:cubicBezTo>
                      <a:pt x="1981" y="0"/>
                      <a:pt x="793" y="158"/>
                      <a:pt x="793" y="852"/>
                    </a:cubicBezTo>
                    <a:cubicBezTo>
                      <a:pt x="753" y="1208"/>
                      <a:pt x="1011" y="1525"/>
                      <a:pt x="1367" y="1564"/>
                    </a:cubicBezTo>
                    <a:cubicBezTo>
                      <a:pt x="1367" y="1564"/>
                      <a:pt x="1" y="2317"/>
                      <a:pt x="417" y="2911"/>
                    </a:cubicBezTo>
                    <a:cubicBezTo>
                      <a:pt x="559" y="3181"/>
                      <a:pt x="842" y="3336"/>
                      <a:pt x="1143" y="3336"/>
                    </a:cubicBezTo>
                    <a:cubicBezTo>
                      <a:pt x="1217" y="3336"/>
                      <a:pt x="1293" y="3327"/>
                      <a:pt x="1367" y="3307"/>
                    </a:cubicBezTo>
                    <a:lnTo>
                      <a:pt x="1367" y="3307"/>
                    </a:lnTo>
                    <a:cubicBezTo>
                      <a:pt x="1367" y="3307"/>
                      <a:pt x="496" y="4634"/>
                      <a:pt x="1268" y="5129"/>
                    </a:cubicBezTo>
                    <a:cubicBezTo>
                      <a:pt x="1393" y="5206"/>
                      <a:pt x="1534" y="5238"/>
                      <a:pt x="1682" y="5238"/>
                    </a:cubicBezTo>
                    <a:cubicBezTo>
                      <a:pt x="2448" y="5238"/>
                      <a:pt x="3407" y="4376"/>
                      <a:pt x="3407" y="4376"/>
                    </a:cubicBezTo>
                    <a:cubicBezTo>
                      <a:pt x="3407" y="4376"/>
                      <a:pt x="4060" y="198"/>
                      <a:pt x="1981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8" name="Google Shape;430;p38">
                <a:extLst>
                  <a:ext uri="{FF2B5EF4-FFF2-40B4-BE49-F238E27FC236}">
                    <a16:creationId xmlns:a16="http://schemas.microsoft.com/office/drawing/2014/main" id="{FF495A6D-BC28-4A37-CF43-8232C6DF1673}"/>
                  </a:ext>
                </a:extLst>
              </p:cNvPr>
              <p:cNvSpPr/>
              <p:nvPr/>
            </p:nvSpPr>
            <p:spPr>
              <a:xfrm>
                <a:off x="1671575" y="3497100"/>
                <a:ext cx="539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457" extrusionOk="0">
                    <a:moveTo>
                      <a:pt x="198" y="1"/>
                    </a:moveTo>
                    <a:lnTo>
                      <a:pt x="198" y="1"/>
                    </a:lnTo>
                    <a:cubicBezTo>
                      <a:pt x="0" y="694"/>
                      <a:pt x="1089" y="2456"/>
                      <a:pt x="1089" y="2456"/>
                    </a:cubicBezTo>
                    <a:cubicBezTo>
                      <a:pt x="2159" y="912"/>
                      <a:pt x="198" y="1"/>
                      <a:pt x="19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9" name="Google Shape;431;p38">
                <a:extLst>
                  <a:ext uri="{FF2B5EF4-FFF2-40B4-BE49-F238E27FC236}">
                    <a16:creationId xmlns:a16="http://schemas.microsoft.com/office/drawing/2014/main" id="{EFC6CF71-A59A-7288-3CE1-B67AA52A3B9F}"/>
                  </a:ext>
                </a:extLst>
              </p:cNvPr>
              <p:cNvSpPr/>
              <p:nvPr/>
            </p:nvSpPr>
            <p:spPr>
              <a:xfrm>
                <a:off x="1671075" y="3598100"/>
                <a:ext cx="345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229" extrusionOk="0">
                    <a:moveTo>
                      <a:pt x="783" y="0"/>
                    </a:moveTo>
                    <a:cubicBezTo>
                      <a:pt x="527" y="0"/>
                      <a:pt x="258" y="218"/>
                      <a:pt x="258" y="218"/>
                    </a:cubicBezTo>
                    <a:lnTo>
                      <a:pt x="0" y="2159"/>
                    </a:lnTo>
                    <a:cubicBezTo>
                      <a:pt x="106" y="2207"/>
                      <a:pt x="206" y="2229"/>
                      <a:pt x="301" y="2229"/>
                    </a:cubicBezTo>
                    <a:cubicBezTo>
                      <a:pt x="990" y="2229"/>
                      <a:pt x="1380" y="1075"/>
                      <a:pt x="1189" y="397"/>
                    </a:cubicBezTo>
                    <a:cubicBezTo>
                      <a:pt x="1111" y="92"/>
                      <a:pt x="950" y="0"/>
                      <a:pt x="783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0" name="Google Shape;432;p38">
                <a:extLst>
                  <a:ext uri="{FF2B5EF4-FFF2-40B4-BE49-F238E27FC236}">
                    <a16:creationId xmlns:a16="http://schemas.microsoft.com/office/drawing/2014/main" id="{1666646C-21B6-3447-0BC0-E790EC0F068C}"/>
                  </a:ext>
                </a:extLst>
              </p:cNvPr>
              <p:cNvSpPr/>
              <p:nvPr/>
            </p:nvSpPr>
            <p:spPr>
              <a:xfrm>
                <a:off x="1692350" y="3591075"/>
                <a:ext cx="25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60" extrusionOk="0">
                    <a:moveTo>
                      <a:pt x="116" y="0"/>
                    </a:moveTo>
                    <a:cubicBezTo>
                      <a:pt x="65" y="0"/>
                      <a:pt x="18" y="54"/>
                      <a:pt x="1" y="123"/>
                    </a:cubicBezTo>
                    <a:cubicBezTo>
                      <a:pt x="1" y="183"/>
                      <a:pt x="60" y="242"/>
                      <a:pt x="120" y="242"/>
                    </a:cubicBezTo>
                    <a:cubicBezTo>
                      <a:pt x="357" y="262"/>
                      <a:pt x="595" y="321"/>
                      <a:pt x="793" y="440"/>
                    </a:cubicBezTo>
                    <a:cubicBezTo>
                      <a:pt x="813" y="460"/>
                      <a:pt x="833" y="460"/>
                      <a:pt x="872" y="460"/>
                    </a:cubicBezTo>
                    <a:cubicBezTo>
                      <a:pt x="912" y="460"/>
                      <a:pt x="951" y="440"/>
                      <a:pt x="971" y="420"/>
                    </a:cubicBezTo>
                    <a:cubicBezTo>
                      <a:pt x="1011" y="361"/>
                      <a:pt x="991" y="282"/>
                      <a:pt x="951" y="242"/>
                    </a:cubicBezTo>
                    <a:cubicBezTo>
                      <a:pt x="694" y="103"/>
                      <a:pt x="417" y="24"/>
                      <a:pt x="140" y="4"/>
                    </a:cubicBezTo>
                    <a:cubicBezTo>
                      <a:pt x="132" y="2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1" name="Google Shape;433;p38">
                <a:extLst>
                  <a:ext uri="{FF2B5EF4-FFF2-40B4-BE49-F238E27FC236}">
                    <a16:creationId xmlns:a16="http://schemas.microsoft.com/office/drawing/2014/main" id="{E77F7405-7963-F79D-5DE3-7EB82BEE4F0F}"/>
                  </a:ext>
                </a:extLst>
              </p:cNvPr>
              <p:cNvSpPr/>
              <p:nvPr/>
            </p:nvSpPr>
            <p:spPr>
              <a:xfrm>
                <a:off x="1526025" y="3484725"/>
                <a:ext cx="174775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9202" extrusionOk="0">
                    <a:moveTo>
                      <a:pt x="3036" y="0"/>
                    </a:moveTo>
                    <a:cubicBezTo>
                      <a:pt x="3008" y="0"/>
                      <a:pt x="2979" y="0"/>
                      <a:pt x="2951" y="1"/>
                    </a:cubicBezTo>
                    <a:cubicBezTo>
                      <a:pt x="674" y="21"/>
                      <a:pt x="535" y="2377"/>
                      <a:pt x="535" y="2377"/>
                    </a:cubicBezTo>
                    <a:lnTo>
                      <a:pt x="376" y="3664"/>
                    </a:lnTo>
                    <a:lnTo>
                      <a:pt x="60" y="6080"/>
                    </a:lnTo>
                    <a:lnTo>
                      <a:pt x="0" y="6555"/>
                    </a:lnTo>
                    <a:cubicBezTo>
                      <a:pt x="60" y="6654"/>
                      <a:pt x="1268" y="8714"/>
                      <a:pt x="3545" y="9150"/>
                    </a:cubicBezTo>
                    <a:cubicBezTo>
                      <a:pt x="3743" y="9185"/>
                      <a:pt x="3928" y="9202"/>
                      <a:pt x="4099" y="9202"/>
                    </a:cubicBezTo>
                    <a:cubicBezTo>
                      <a:pt x="5907" y="9202"/>
                      <a:pt x="6238" y="7367"/>
                      <a:pt x="6238" y="7367"/>
                    </a:cubicBezTo>
                    <a:lnTo>
                      <a:pt x="6495" y="5625"/>
                    </a:lnTo>
                    <a:lnTo>
                      <a:pt x="6594" y="5050"/>
                    </a:lnTo>
                    <a:lnTo>
                      <a:pt x="6951" y="2734"/>
                    </a:lnTo>
                    <a:cubicBezTo>
                      <a:pt x="6991" y="2318"/>
                      <a:pt x="6892" y="1882"/>
                      <a:pt x="6654" y="1506"/>
                    </a:cubicBezTo>
                    <a:cubicBezTo>
                      <a:pt x="6070" y="552"/>
                      <a:pt x="4645" y="0"/>
                      <a:pt x="3036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2" name="Google Shape;434;p38">
                <a:extLst>
                  <a:ext uri="{FF2B5EF4-FFF2-40B4-BE49-F238E27FC236}">
                    <a16:creationId xmlns:a16="http://schemas.microsoft.com/office/drawing/2014/main" id="{4290DE49-FD54-C861-FE8E-B5191D5706DD}"/>
                  </a:ext>
                </a:extLst>
              </p:cNvPr>
              <p:cNvSpPr/>
              <p:nvPr/>
            </p:nvSpPr>
            <p:spPr>
              <a:xfrm>
                <a:off x="1655400" y="3549075"/>
                <a:ext cx="452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08" extrusionOk="0">
                    <a:moveTo>
                      <a:pt x="665" y="0"/>
                    </a:moveTo>
                    <a:cubicBezTo>
                      <a:pt x="13" y="0"/>
                      <a:pt x="1" y="461"/>
                      <a:pt x="330" y="674"/>
                    </a:cubicBezTo>
                    <a:cubicBezTo>
                      <a:pt x="588" y="813"/>
                      <a:pt x="885" y="912"/>
                      <a:pt x="1182" y="991"/>
                    </a:cubicBezTo>
                    <a:cubicBezTo>
                      <a:pt x="1230" y="1002"/>
                      <a:pt x="1276" y="1008"/>
                      <a:pt x="1318" y="1008"/>
                    </a:cubicBezTo>
                    <a:cubicBezTo>
                      <a:pt x="1721" y="1008"/>
                      <a:pt x="1810" y="528"/>
                      <a:pt x="1380" y="259"/>
                    </a:cubicBezTo>
                    <a:cubicBezTo>
                      <a:pt x="1182" y="100"/>
                      <a:pt x="944" y="21"/>
                      <a:pt x="707" y="1"/>
                    </a:cubicBezTo>
                    <a:cubicBezTo>
                      <a:pt x="693" y="1"/>
                      <a:pt x="679" y="0"/>
                      <a:pt x="66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3" name="Google Shape;435;p38">
                <a:extLst>
                  <a:ext uri="{FF2B5EF4-FFF2-40B4-BE49-F238E27FC236}">
                    <a16:creationId xmlns:a16="http://schemas.microsoft.com/office/drawing/2014/main" id="{7767860F-34B5-7A73-A9BA-957556E3EC69}"/>
                  </a:ext>
                </a:extLst>
              </p:cNvPr>
              <p:cNvSpPr/>
              <p:nvPr/>
            </p:nvSpPr>
            <p:spPr>
              <a:xfrm>
                <a:off x="1577500" y="3593275"/>
                <a:ext cx="381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32" extrusionOk="0">
                    <a:moveTo>
                      <a:pt x="476" y="0"/>
                    </a:moveTo>
                    <a:cubicBezTo>
                      <a:pt x="232" y="0"/>
                      <a:pt x="48" y="63"/>
                      <a:pt x="21" y="174"/>
                    </a:cubicBezTo>
                    <a:cubicBezTo>
                      <a:pt x="1" y="332"/>
                      <a:pt x="298" y="530"/>
                      <a:pt x="714" y="609"/>
                    </a:cubicBezTo>
                    <a:cubicBezTo>
                      <a:pt x="815" y="625"/>
                      <a:pt x="913" y="632"/>
                      <a:pt x="1005" y="632"/>
                    </a:cubicBezTo>
                    <a:cubicBezTo>
                      <a:pt x="1271" y="632"/>
                      <a:pt x="1476" y="569"/>
                      <a:pt x="1506" y="451"/>
                    </a:cubicBezTo>
                    <a:cubicBezTo>
                      <a:pt x="1525" y="293"/>
                      <a:pt x="1228" y="95"/>
                      <a:pt x="813" y="35"/>
                    </a:cubicBezTo>
                    <a:cubicBezTo>
                      <a:pt x="694" y="11"/>
                      <a:pt x="580" y="0"/>
                      <a:pt x="476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4" name="Google Shape;436;p38">
                <a:extLst>
                  <a:ext uri="{FF2B5EF4-FFF2-40B4-BE49-F238E27FC236}">
                    <a16:creationId xmlns:a16="http://schemas.microsoft.com/office/drawing/2014/main" id="{9499BD87-A81D-D0D6-CB40-359A8C178B74}"/>
                  </a:ext>
                </a:extLst>
              </p:cNvPr>
              <p:cNvSpPr/>
              <p:nvPr/>
            </p:nvSpPr>
            <p:spPr>
              <a:xfrm>
                <a:off x="1666125" y="3609625"/>
                <a:ext cx="247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9" extrusionOk="0">
                    <a:moveTo>
                      <a:pt x="490" y="0"/>
                    </a:moveTo>
                    <a:cubicBezTo>
                      <a:pt x="237" y="0"/>
                      <a:pt x="54" y="67"/>
                      <a:pt x="40" y="193"/>
                    </a:cubicBezTo>
                    <a:cubicBezTo>
                      <a:pt x="0" y="351"/>
                      <a:pt x="317" y="530"/>
                      <a:pt x="713" y="609"/>
                    </a:cubicBezTo>
                    <a:cubicBezTo>
                      <a:pt x="773" y="629"/>
                      <a:pt x="832" y="629"/>
                      <a:pt x="891" y="629"/>
                    </a:cubicBezTo>
                    <a:lnTo>
                      <a:pt x="990" y="74"/>
                    </a:lnTo>
                    <a:cubicBezTo>
                      <a:pt x="931" y="54"/>
                      <a:pt x="891" y="35"/>
                      <a:pt x="832" y="35"/>
                    </a:cubicBezTo>
                    <a:cubicBezTo>
                      <a:pt x="711" y="11"/>
                      <a:pt x="594" y="0"/>
                      <a:pt x="490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oogle Shape;437;p38">
                <a:extLst>
                  <a:ext uri="{FF2B5EF4-FFF2-40B4-BE49-F238E27FC236}">
                    <a16:creationId xmlns:a16="http://schemas.microsoft.com/office/drawing/2014/main" id="{99120E36-2D21-8529-4F88-F0B303B93914}"/>
                  </a:ext>
                </a:extLst>
              </p:cNvPr>
              <p:cNvSpPr/>
              <p:nvPr/>
            </p:nvSpPr>
            <p:spPr>
              <a:xfrm>
                <a:off x="1640875" y="3559000"/>
                <a:ext cx="8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33" extrusionOk="0">
                    <a:moveTo>
                      <a:pt x="1842" y="198"/>
                    </a:moveTo>
                    <a:cubicBezTo>
                      <a:pt x="2476" y="218"/>
                      <a:pt x="2991" y="733"/>
                      <a:pt x="2991" y="1367"/>
                    </a:cubicBezTo>
                    <a:cubicBezTo>
                      <a:pt x="2991" y="2072"/>
                      <a:pt x="2418" y="2536"/>
                      <a:pt x="1820" y="2536"/>
                    </a:cubicBezTo>
                    <a:cubicBezTo>
                      <a:pt x="1529" y="2536"/>
                      <a:pt x="1231" y="2425"/>
                      <a:pt x="991" y="2178"/>
                    </a:cubicBezTo>
                    <a:cubicBezTo>
                      <a:pt x="258" y="1446"/>
                      <a:pt x="793" y="198"/>
                      <a:pt x="1822" y="198"/>
                    </a:cubicBezTo>
                    <a:close/>
                    <a:moveTo>
                      <a:pt x="1818" y="0"/>
                    </a:moveTo>
                    <a:cubicBezTo>
                      <a:pt x="1484" y="0"/>
                      <a:pt x="1145" y="123"/>
                      <a:pt x="872" y="396"/>
                    </a:cubicBezTo>
                    <a:cubicBezTo>
                      <a:pt x="0" y="1248"/>
                      <a:pt x="614" y="2733"/>
                      <a:pt x="1822" y="2733"/>
                    </a:cubicBezTo>
                    <a:cubicBezTo>
                      <a:pt x="2575" y="2733"/>
                      <a:pt x="3189" y="2119"/>
                      <a:pt x="3189" y="1367"/>
                    </a:cubicBezTo>
                    <a:cubicBezTo>
                      <a:pt x="3202" y="547"/>
                      <a:pt x="2522" y="0"/>
                      <a:pt x="1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oogle Shape;438;p38">
                <a:extLst>
                  <a:ext uri="{FF2B5EF4-FFF2-40B4-BE49-F238E27FC236}">
                    <a16:creationId xmlns:a16="http://schemas.microsoft.com/office/drawing/2014/main" id="{0FC021B7-5698-6F71-80AD-5E5ED1B7616C}"/>
                  </a:ext>
                </a:extLst>
              </p:cNvPr>
              <p:cNvSpPr/>
              <p:nvPr/>
            </p:nvSpPr>
            <p:spPr>
              <a:xfrm>
                <a:off x="1643850" y="3579650"/>
                <a:ext cx="19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81" extrusionOk="0">
                    <a:moveTo>
                      <a:pt x="197" y="1"/>
                    </a:moveTo>
                    <a:cubicBezTo>
                      <a:pt x="165" y="1"/>
                      <a:pt x="139" y="33"/>
                      <a:pt x="139" y="65"/>
                    </a:cubicBezTo>
                    <a:lnTo>
                      <a:pt x="60" y="541"/>
                    </a:lnTo>
                    <a:cubicBezTo>
                      <a:pt x="60" y="560"/>
                      <a:pt x="60" y="580"/>
                      <a:pt x="79" y="600"/>
                    </a:cubicBezTo>
                    <a:lnTo>
                      <a:pt x="575" y="1174"/>
                    </a:lnTo>
                    <a:cubicBezTo>
                      <a:pt x="459" y="1203"/>
                      <a:pt x="332" y="1222"/>
                      <a:pt x="210" y="1222"/>
                    </a:cubicBezTo>
                    <a:cubicBezTo>
                      <a:pt x="166" y="1222"/>
                      <a:pt x="122" y="1219"/>
                      <a:pt x="79" y="1214"/>
                    </a:cubicBezTo>
                    <a:cubicBezTo>
                      <a:pt x="40" y="1214"/>
                      <a:pt x="0" y="1253"/>
                      <a:pt x="0" y="1293"/>
                    </a:cubicBezTo>
                    <a:cubicBezTo>
                      <a:pt x="0" y="1333"/>
                      <a:pt x="40" y="1372"/>
                      <a:pt x="79" y="1372"/>
                    </a:cubicBezTo>
                    <a:cubicBezTo>
                      <a:pt x="120" y="1378"/>
                      <a:pt x="161" y="1380"/>
                      <a:pt x="201" y="1380"/>
                    </a:cubicBezTo>
                    <a:cubicBezTo>
                      <a:pt x="299" y="1380"/>
                      <a:pt x="397" y="1366"/>
                      <a:pt x="495" y="1352"/>
                    </a:cubicBezTo>
                    <a:cubicBezTo>
                      <a:pt x="575" y="1352"/>
                      <a:pt x="654" y="1333"/>
                      <a:pt x="733" y="1293"/>
                    </a:cubicBezTo>
                    <a:cubicBezTo>
                      <a:pt x="753" y="1273"/>
                      <a:pt x="773" y="1253"/>
                      <a:pt x="792" y="1234"/>
                    </a:cubicBezTo>
                    <a:cubicBezTo>
                      <a:pt x="792" y="1214"/>
                      <a:pt x="773" y="1194"/>
                      <a:pt x="773" y="1174"/>
                    </a:cubicBezTo>
                    <a:lnTo>
                      <a:pt x="218" y="541"/>
                    </a:lnTo>
                    <a:lnTo>
                      <a:pt x="297" y="85"/>
                    </a:lnTo>
                    <a:cubicBezTo>
                      <a:pt x="297" y="45"/>
                      <a:pt x="258" y="6"/>
                      <a:pt x="218" y="6"/>
                    </a:cubicBezTo>
                    <a:cubicBezTo>
                      <a:pt x="211" y="2"/>
                      <a:pt x="204" y="1"/>
                      <a:pt x="19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Google Shape;439;p38">
                <a:extLst>
                  <a:ext uri="{FF2B5EF4-FFF2-40B4-BE49-F238E27FC236}">
                    <a16:creationId xmlns:a16="http://schemas.microsoft.com/office/drawing/2014/main" id="{DE37B27F-6D07-B024-8F76-1076F0ACC766}"/>
                  </a:ext>
                </a:extLst>
              </p:cNvPr>
              <p:cNvSpPr/>
              <p:nvPr/>
            </p:nvSpPr>
            <p:spPr>
              <a:xfrm>
                <a:off x="1595425" y="3542075"/>
                <a:ext cx="469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39" extrusionOk="0">
                    <a:moveTo>
                      <a:pt x="1106" y="1"/>
                    </a:moveTo>
                    <a:cubicBezTo>
                      <a:pt x="878" y="1"/>
                      <a:pt x="667" y="76"/>
                      <a:pt x="472" y="182"/>
                    </a:cubicBezTo>
                    <a:cubicBezTo>
                      <a:pt x="1" y="408"/>
                      <a:pt x="68" y="939"/>
                      <a:pt x="535" y="939"/>
                    </a:cubicBezTo>
                    <a:cubicBezTo>
                      <a:pt x="559" y="939"/>
                      <a:pt x="584" y="937"/>
                      <a:pt x="610" y="935"/>
                    </a:cubicBezTo>
                    <a:cubicBezTo>
                      <a:pt x="908" y="895"/>
                      <a:pt x="1205" y="816"/>
                      <a:pt x="1482" y="717"/>
                    </a:cubicBezTo>
                    <a:cubicBezTo>
                      <a:pt x="1858" y="539"/>
                      <a:pt x="1878" y="63"/>
                      <a:pt x="1185" y="4"/>
                    </a:cubicBezTo>
                    <a:cubicBezTo>
                      <a:pt x="1158" y="2"/>
                      <a:pt x="1132" y="1"/>
                      <a:pt x="1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8" name="Google Shape;440;p38">
                <a:extLst>
                  <a:ext uri="{FF2B5EF4-FFF2-40B4-BE49-F238E27FC236}">
                    <a16:creationId xmlns:a16="http://schemas.microsoft.com/office/drawing/2014/main" id="{829232CC-8933-44CF-4EB2-6C04AE6FA769}"/>
                  </a:ext>
                </a:extLst>
              </p:cNvPr>
              <p:cNvSpPr/>
              <p:nvPr/>
            </p:nvSpPr>
            <p:spPr>
              <a:xfrm>
                <a:off x="1564150" y="3548600"/>
                <a:ext cx="797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734" extrusionOk="0">
                    <a:moveTo>
                      <a:pt x="1822" y="198"/>
                    </a:moveTo>
                    <a:cubicBezTo>
                      <a:pt x="2475" y="198"/>
                      <a:pt x="2990" y="733"/>
                      <a:pt x="2990" y="1367"/>
                    </a:cubicBezTo>
                    <a:cubicBezTo>
                      <a:pt x="2990" y="2077"/>
                      <a:pt x="2410" y="2542"/>
                      <a:pt x="1808" y="2542"/>
                    </a:cubicBezTo>
                    <a:cubicBezTo>
                      <a:pt x="1520" y="2542"/>
                      <a:pt x="1227" y="2435"/>
                      <a:pt x="990" y="2198"/>
                    </a:cubicBezTo>
                    <a:cubicBezTo>
                      <a:pt x="257" y="1446"/>
                      <a:pt x="792" y="198"/>
                      <a:pt x="1822" y="198"/>
                    </a:cubicBezTo>
                    <a:close/>
                    <a:moveTo>
                      <a:pt x="1807" y="1"/>
                    </a:moveTo>
                    <a:cubicBezTo>
                      <a:pt x="1473" y="1"/>
                      <a:pt x="1131" y="123"/>
                      <a:pt x="852" y="396"/>
                    </a:cubicBezTo>
                    <a:cubicBezTo>
                      <a:pt x="0" y="1248"/>
                      <a:pt x="594" y="2733"/>
                      <a:pt x="1822" y="2733"/>
                    </a:cubicBezTo>
                    <a:cubicBezTo>
                      <a:pt x="2574" y="2733"/>
                      <a:pt x="3188" y="2119"/>
                      <a:pt x="3188" y="1367"/>
                    </a:cubicBezTo>
                    <a:cubicBezTo>
                      <a:pt x="3188" y="547"/>
                      <a:pt x="2513" y="1"/>
                      <a:pt x="18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9" name="Google Shape;441;p38">
                <a:extLst>
                  <a:ext uri="{FF2B5EF4-FFF2-40B4-BE49-F238E27FC236}">
                    <a16:creationId xmlns:a16="http://schemas.microsoft.com/office/drawing/2014/main" id="{DCB0656F-853C-50F9-C636-E64AB3D077DE}"/>
                  </a:ext>
                </a:extLst>
              </p:cNvPr>
              <p:cNvSpPr/>
              <p:nvPr/>
            </p:nvSpPr>
            <p:spPr>
              <a:xfrm>
                <a:off x="1640375" y="3583525"/>
                <a:ext cx="183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6" extrusionOk="0">
                    <a:moveTo>
                      <a:pt x="296" y="0"/>
                    </a:moveTo>
                    <a:cubicBezTo>
                      <a:pt x="194" y="0"/>
                      <a:pt x="90" y="29"/>
                      <a:pt x="1" y="88"/>
                    </a:cubicBezTo>
                    <a:lnTo>
                      <a:pt x="100" y="267"/>
                    </a:lnTo>
                    <a:cubicBezTo>
                      <a:pt x="159" y="229"/>
                      <a:pt x="225" y="212"/>
                      <a:pt x="290" y="212"/>
                    </a:cubicBezTo>
                    <a:cubicBezTo>
                      <a:pt x="396" y="212"/>
                      <a:pt x="501" y="260"/>
                      <a:pt x="575" y="346"/>
                    </a:cubicBezTo>
                    <a:lnTo>
                      <a:pt x="733" y="227"/>
                    </a:lnTo>
                    <a:cubicBezTo>
                      <a:pt x="635" y="79"/>
                      <a:pt x="466" y="0"/>
                      <a:pt x="29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0" name="Google Shape;442;p38">
                <a:extLst>
                  <a:ext uri="{FF2B5EF4-FFF2-40B4-BE49-F238E27FC236}">
                    <a16:creationId xmlns:a16="http://schemas.microsoft.com/office/drawing/2014/main" id="{2195F557-CB04-91D1-FAA1-29BE29F2AFB3}"/>
                  </a:ext>
                </a:extLst>
              </p:cNvPr>
              <p:cNvSpPr/>
              <p:nvPr/>
            </p:nvSpPr>
            <p:spPr>
              <a:xfrm>
                <a:off x="1553250" y="3559975"/>
                <a:ext cx="2922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16" extrusionOk="0">
                    <a:moveTo>
                      <a:pt x="119" y="1"/>
                    </a:moveTo>
                    <a:cubicBezTo>
                      <a:pt x="60" y="1"/>
                      <a:pt x="20" y="40"/>
                      <a:pt x="0" y="100"/>
                    </a:cubicBezTo>
                    <a:cubicBezTo>
                      <a:pt x="0" y="139"/>
                      <a:pt x="40" y="199"/>
                      <a:pt x="99" y="199"/>
                    </a:cubicBezTo>
                    <a:cubicBezTo>
                      <a:pt x="812" y="318"/>
                      <a:pt x="971" y="476"/>
                      <a:pt x="971" y="476"/>
                    </a:cubicBezTo>
                    <a:cubicBezTo>
                      <a:pt x="991" y="516"/>
                      <a:pt x="1030" y="516"/>
                      <a:pt x="1050" y="516"/>
                    </a:cubicBezTo>
                    <a:cubicBezTo>
                      <a:pt x="1070" y="516"/>
                      <a:pt x="1090" y="516"/>
                      <a:pt x="1109" y="496"/>
                    </a:cubicBezTo>
                    <a:cubicBezTo>
                      <a:pt x="1149" y="476"/>
                      <a:pt x="1169" y="417"/>
                      <a:pt x="1129" y="357"/>
                    </a:cubicBezTo>
                    <a:cubicBezTo>
                      <a:pt x="1109" y="318"/>
                      <a:pt x="951" y="139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Google Shape;443;p38">
                <a:extLst>
                  <a:ext uri="{FF2B5EF4-FFF2-40B4-BE49-F238E27FC236}">
                    <a16:creationId xmlns:a16="http://schemas.microsoft.com/office/drawing/2014/main" id="{CF2A6FB2-25CD-68D2-F70D-B46C4A3D65AE}"/>
                  </a:ext>
                </a:extLst>
              </p:cNvPr>
              <p:cNvSpPr/>
              <p:nvPr/>
            </p:nvSpPr>
            <p:spPr>
              <a:xfrm>
                <a:off x="1613150" y="3627300"/>
                <a:ext cx="480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08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0" y="496"/>
                      <a:pt x="298" y="932"/>
                      <a:pt x="773" y="1070"/>
                    </a:cubicBezTo>
                    <a:cubicBezTo>
                      <a:pt x="869" y="1096"/>
                      <a:pt x="958" y="1107"/>
                      <a:pt x="1041" y="1107"/>
                    </a:cubicBezTo>
                    <a:cubicBezTo>
                      <a:pt x="1660" y="1107"/>
                      <a:pt x="1921" y="476"/>
                      <a:pt x="1921" y="476"/>
                    </a:cubicBezTo>
                    <a:cubicBezTo>
                      <a:pt x="1288" y="357"/>
                      <a:pt x="654" y="199"/>
                      <a:pt x="40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Google Shape;444;p38">
                <a:extLst>
                  <a:ext uri="{FF2B5EF4-FFF2-40B4-BE49-F238E27FC236}">
                    <a16:creationId xmlns:a16="http://schemas.microsoft.com/office/drawing/2014/main" id="{51301F04-90ED-8AD0-CB4A-53CD60141278}"/>
                  </a:ext>
                </a:extLst>
              </p:cNvPr>
              <p:cNvSpPr/>
              <p:nvPr/>
            </p:nvSpPr>
            <p:spPr>
              <a:xfrm>
                <a:off x="1622025" y="3660325"/>
                <a:ext cx="205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31" extrusionOk="0">
                    <a:moveTo>
                      <a:pt x="121" y="0"/>
                    </a:moveTo>
                    <a:cubicBezTo>
                      <a:pt x="56" y="0"/>
                      <a:pt x="1" y="84"/>
                      <a:pt x="61" y="145"/>
                    </a:cubicBezTo>
                    <a:lnTo>
                      <a:pt x="101" y="185"/>
                    </a:lnTo>
                    <a:cubicBezTo>
                      <a:pt x="226" y="282"/>
                      <a:pt x="380" y="330"/>
                      <a:pt x="529" y="330"/>
                    </a:cubicBezTo>
                    <a:cubicBezTo>
                      <a:pt x="592" y="330"/>
                      <a:pt x="655" y="322"/>
                      <a:pt x="715" y="304"/>
                    </a:cubicBezTo>
                    <a:cubicBezTo>
                      <a:pt x="821" y="268"/>
                      <a:pt x="785" y="139"/>
                      <a:pt x="706" y="139"/>
                    </a:cubicBezTo>
                    <a:cubicBezTo>
                      <a:pt x="696" y="139"/>
                      <a:pt x="686" y="141"/>
                      <a:pt x="675" y="145"/>
                    </a:cubicBezTo>
                    <a:cubicBezTo>
                      <a:pt x="631" y="155"/>
                      <a:pt x="585" y="160"/>
                      <a:pt x="539" y="160"/>
                    </a:cubicBezTo>
                    <a:cubicBezTo>
                      <a:pt x="403" y="160"/>
                      <a:pt x="269" y="116"/>
                      <a:pt x="180" y="26"/>
                    </a:cubicBezTo>
                    <a:cubicBezTo>
                      <a:pt x="162" y="8"/>
                      <a:pt x="141" y="0"/>
                      <a:pt x="12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3" name="Google Shape;445;p38">
                <a:extLst>
                  <a:ext uri="{FF2B5EF4-FFF2-40B4-BE49-F238E27FC236}">
                    <a16:creationId xmlns:a16="http://schemas.microsoft.com/office/drawing/2014/main" id="{2A430496-D50D-6D91-C039-42ED70620103}"/>
                  </a:ext>
                </a:extLst>
              </p:cNvPr>
              <p:cNvSpPr/>
              <p:nvPr/>
            </p:nvSpPr>
            <p:spPr>
              <a:xfrm>
                <a:off x="1612650" y="3571825"/>
                <a:ext cx="119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17" extrusionOk="0">
                    <a:moveTo>
                      <a:pt x="275" y="0"/>
                    </a:moveTo>
                    <a:cubicBezTo>
                      <a:pt x="164" y="0"/>
                      <a:pt x="59" y="133"/>
                      <a:pt x="40" y="319"/>
                    </a:cubicBezTo>
                    <a:cubicBezTo>
                      <a:pt x="1" y="517"/>
                      <a:pt x="60" y="695"/>
                      <a:pt x="179" y="715"/>
                    </a:cubicBezTo>
                    <a:cubicBezTo>
                      <a:pt x="185" y="716"/>
                      <a:pt x="192" y="717"/>
                      <a:pt x="198" y="717"/>
                    </a:cubicBezTo>
                    <a:cubicBezTo>
                      <a:pt x="293" y="717"/>
                      <a:pt x="399" y="583"/>
                      <a:pt x="436" y="398"/>
                    </a:cubicBezTo>
                    <a:cubicBezTo>
                      <a:pt x="476" y="200"/>
                      <a:pt x="417" y="22"/>
                      <a:pt x="298" y="2"/>
                    </a:cubicBezTo>
                    <a:cubicBezTo>
                      <a:pt x="290" y="1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4" name="Google Shape;446;p38">
                <a:extLst>
                  <a:ext uri="{FF2B5EF4-FFF2-40B4-BE49-F238E27FC236}">
                    <a16:creationId xmlns:a16="http://schemas.microsoft.com/office/drawing/2014/main" id="{D5DDD1DD-BD01-312F-8BFE-A91560EE8F49}"/>
                  </a:ext>
                </a:extLst>
              </p:cNvPr>
              <p:cNvSpPr/>
              <p:nvPr/>
            </p:nvSpPr>
            <p:spPr>
              <a:xfrm>
                <a:off x="1658700" y="3579250"/>
                <a:ext cx="1190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02" extrusionOk="0">
                    <a:moveTo>
                      <a:pt x="275" y="0"/>
                    </a:moveTo>
                    <a:cubicBezTo>
                      <a:pt x="164" y="0"/>
                      <a:pt x="57" y="133"/>
                      <a:pt x="20" y="319"/>
                    </a:cubicBezTo>
                    <a:cubicBezTo>
                      <a:pt x="0" y="497"/>
                      <a:pt x="60" y="675"/>
                      <a:pt x="159" y="695"/>
                    </a:cubicBezTo>
                    <a:cubicBezTo>
                      <a:pt x="171" y="699"/>
                      <a:pt x="184" y="701"/>
                      <a:pt x="196" y="701"/>
                    </a:cubicBezTo>
                    <a:cubicBezTo>
                      <a:pt x="301" y="701"/>
                      <a:pt x="400" y="556"/>
                      <a:pt x="436" y="378"/>
                    </a:cubicBezTo>
                    <a:cubicBezTo>
                      <a:pt x="476" y="200"/>
                      <a:pt x="396" y="22"/>
                      <a:pt x="297" y="2"/>
                    </a:cubicBezTo>
                    <a:cubicBezTo>
                      <a:pt x="290" y="1"/>
                      <a:pt x="282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5" name="Google Shape;447;p38">
                <a:extLst>
                  <a:ext uri="{FF2B5EF4-FFF2-40B4-BE49-F238E27FC236}">
                    <a16:creationId xmlns:a16="http://schemas.microsoft.com/office/drawing/2014/main" id="{9DF1365E-E57A-3C9B-8B11-69A4EE844704}"/>
                  </a:ext>
                </a:extLst>
              </p:cNvPr>
              <p:cNvSpPr/>
              <p:nvPr/>
            </p:nvSpPr>
            <p:spPr>
              <a:xfrm>
                <a:off x="1518600" y="3484725"/>
                <a:ext cx="17377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4615" extrusionOk="0">
                    <a:moveTo>
                      <a:pt x="3333" y="0"/>
                    </a:moveTo>
                    <a:cubicBezTo>
                      <a:pt x="3305" y="0"/>
                      <a:pt x="3276" y="0"/>
                      <a:pt x="3248" y="1"/>
                    </a:cubicBezTo>
                    <a:cubicBezTo>
                      <a:pt x="971" y="21"/>
                      <a:pt x="277" y="991"/>
                      <a:pt x="277" y="991"/>
                    </a:cubicBezTo>
                    <a:cubicBezTo>
                      <a:pt x="0" y="1486"/>
                      <a:pt x="79" y="1961"/>
                      <a:pt x="40" y="2436"/>
                    </a:cubicBezTo>
                    <a:cubicBezTo>
                      <a:pt x="0" y="2773"/>
                      <a:pt x="60" y="3110"/>
                      <a:pt x="198" y="3407"/>
                    </a:cubicBezTo>
                    <a:cubicBezTo>
                      <a:pt x="673" y="3565"/>
                      <a:pt x="1010" y="3941"/>
                      <a:pt x="1109" y="4437"/>
                    </a:cubicBezTo>
                    <a:lnTo>
                      <a:pt x="1664" y="4615"/>
                    </a:lnTo>
                    <a:cubicBezTo>
                      <a:pt x="1802" y="4080"/>
                      <a:pt x="1881" y="3506"/>
                      <a:pt x="1862" y="2951"/>
                    </a:cubicBezTo>
                    <a:cubicBezTo>
                      <a:pt x="1802" y="2377"/>
                      <a:pt x="2357" y="2298"/>
                      <a:pt x="2555" y="1862"/>
                    </a:cubicBezTo>
                    <a:cubicBezTo>
                      <a:pt x="2614" y="1724"/>
                      <a:pt x="2654" y="1585"/>
                      <a:pt x="2634" y="1427"/>
                    </a:cubicBezTo>
                    <a:cubicBezTo>
                      <a:pt x="2921" y="1288"/>
                      <a:pt x="3233" y="1219"/>
                      <a:pt x="3547" y="1219"/>
                    </a:cubicBezTo>
                    <a:cubicBezTo>
                      <a:pt x="3862" y="1219"/>
                      <a:pt x="4179" y="1288"/>
                      <a:pt x="4476" y="1427"/>
                    </a:cubicBezTo>
                    <a:cubicBezTo>
                      <a:pt x="5042" y="1735"/>
                      <a:pt x="5594" y="1951"/>
                      <a:pt x="6063" y="1951"/>
                    </a:cubicBezTo>
                    <a:cubicBezTo>
                      <a:pt x="6348" y="1951"/>
                      <a:pt x="6603" y="1871"/>
                      <a:pt x="6812" y="1684"/>
                    </a:cubicBezTo>
                    <a:cubicBezTo>
                      <a:pt x="6872" y="1625"/>
                      <a:pt x="6911" y="1565"/>
                      <a:pt x="6951" y="1506"/>
                    </a:cubicBezTo>
                    <a:cubicBezTo>
                      <a:pt x="6367" y="552"/>
                      <a:pt x="4942" y="0"/>
                      <a:pt x="333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6" name="Google Shape;448;p38">
                <a:extLst>
                  <a:ext uri="{FF2B5EF4-FFF2-40B4-BE49-F238E27FC236}">
                    <a16:creationId xmlns:a16="http://schemas.microsoft.com/office/drawing/2014/main" id="{7639B839-3EF2-358E-600A-038D8247433C}"/>
                  </a:ext>
                </a:extLst>
              </p:cNvPr>
              <p:cNvSpPr/>
              <p:nvPr/>
            </p:nvSpPr>
            <p:spPr>
              <a:xfrm>
                <a:off x="1517100" y="3440975"/>
                <a:ext cx="182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2623" extrusionOk="0">
                    <a:moveTo>
                      <a:pt x="3219" y="0"/>
                    </a:moveTo>
                    <a:cubicBezTo>
                      <a:pt x="3030" y="0"/>
                      <a:pt x="2837" y="19"/>
                      <a:pt x="2635" y="48"/>
                    </a:cubicBezTo>
                    <a:lnTo>
                      <a:pt x="2456" y="87"/>
                    </a:lnTo>
                    <a:cubicBezTo>
                      <a:pt x="2040" y="167"/>
                      <a:pt x="1644" y="325"/>
                      <a:pt x="1308" y="543"/>
                    </a:cubicBezTo>
                    <a:cubicBezTo>
                      <a:pt x="1209" y="602"/>
                      <a:pt x="1110" y="681"/>
                      <a:pt x="1011" y="741"/>
                    </a:cubicBezTo>
                    <a:cubicBezTo>
                      <a:pt x="436" y="1216"/>
                      <a:pt x="80" y="1889"/>
                      <a:pt x="1" y="2622"/>
                    </a:cubicBezTo>
                    <a:cubicBezTo>
                      <a:pt x="1" y="2622"/>
                      <a:pt x="2447" y="2140"/>
                      <a:pt x="4723" y="2140"/>
                    </a:cubicBezTo>
                    <a:cubicBezTo>
                      <a:pt x="5292" y="2140"/>
                      <a:pt x="5850" y="2171"/>
                      <a:pt x="6357" y="2246"/>
                    </a:cubicBezTo>
                    <a:lnTo>
                      <a:pt x="6555" y="2285"/>
                    </a:lnTo>
                    <a:cubicBezTo>
                      <a:pt x="6813" y="2325"/>
                      <a:pt x="7050" y="2384"/>
                      <a:pt x="7288" y="2464"/>
                    </a:cubicBezTo>
                    <a:cubicBezTo>
                      <a:pt x="7288" y="2464"/>
                      <a:pt x="7050" y="1077"/>
                      <a:pt x="5387" y="384"/>
                    </a:cubicBezTo>
                    <a:cubicBezTo>
                      <a:pt x="5189" y="305"/>
                      <a:pt x="4971" y="226"/>
                      <a:pt x="4773" y="167"/>
                    </a:cubicBezTo>
                    <a:cubicBezTo>
                      <a:pt x="4437" y="87"/>
                      <a:pt x="4100" y="28"/>
                      <a:pt x="3763" y="8"/>
                    </a:cubicBezTo>
                    <a:lnTo>
                      <a:pt x="3427" y="8"/>
                    </a:lnTo>
                    <a:cubicBezTo>
                      <a:pt x="3358" y="3"/>
                      <a:pt x="3289" y="0"/>
                      <a:pt x="321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7" name="Google Shape;449;p38">
                <a:extLst>
                  <a:ext uri="{FF2B5EF4-FFF2-40B4-BE49-F238E27FC236}">
                    <a16:creationId xmlns:a16="http://schemas.microsoft.com/office/drawing/2014/main" id="{EFB15EC6-EEB8-D4D2-120D-2AE54F5487D7}"/>
                  </a:ext>
                </a:extLst>
              </p:cNvPr>
              <p:cNvSpPr/>
              <p:nvPr/>
            </p:nvSpPr>
            <p:spPr>
              <a:xfrm>
                <a:off x="1636425" y="3445125"/>
                <a:ext cx="4557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2" y="456"/>
                      <a:pt x="1367" y="1209"/>
                      <a:pt x="1584" y="2080"/>
                    </a:cubicBezTo>
                    <a:cubicBezTo>
                      <a:pt x="1604" y="2139"/>
                      <a:pt x="1624" y="2199"/>
                      <a:pt x="1644" y="2278"/>
                    </a:cubicBezTo>
                    <a:lnTo>
                      <a:pt x="1822" y="2238"/>
                    </a:lnTo>
                    <a:cubicBezTo>
                      <a:pt x="1822" y="2199"/>
                      <a:pt x="1802" y="2159"/>
                      <a:pt x="1782" y="2119"/>
                    </a:cubicBezTo>
                    <a:cubicBezTo>
                      <a:pt x="1624" y="1367"/>
                      <a:pt x="1208" y="694"/>
                      <a:pt x="614" y="218"/>
                    </a:cubicBezTo>
                    <a:cubicBezTo>
                      <a:pt x="416" y="139"/>
                      <a:pt x="198" y="60"/>
                      <a:pt x="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8" name="Google Shape;450;p38">
                <a:extLst>
                  <a:ext uri="{FF2B5EF4-FFF2-40B4-BE49-F238E27FC236}">
                    <a16:creationId xmlns:a16="http://schemas.microsoft.com/office/drawing/2014/main" id="{BB3C65C0-71E0-3B14-A396-6F5695304124}"/>
                  </a:ext>
                </a:extLst>
              </p:cNvPr>
              <p:cNvSpPr/>
              <p:nvPr/>
            </p:nvSpPr>
            <p:spPr>
              <a:xfrm>
                <a:off x="1602750" y="3440675"/>
                <a:ext cx="312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664" extrusionOk="0">
                    <a:moveTo>
                      <a:pt x="1" y="0"/>
                    </a:moveTo>
                    <a:cubicBezTo>
                      <a:pt x="813" y="555"/>
                      <a:pt x="1070" y="1644"/>
                      <a:pt x="1070" y="1664"/>
                    </a:cubicBezTo>
                    <a:lnTo>
                      <a:pt x="1248" y="1624"/>
                    </a:lnTo>
                    <a:cubicBezTo>
                      <a:pt x="1110" y="1010"/>
                      <a:pt x="793" y="456"/>
                      <a:pt x="337" y="20"/>
                    </a:cubicBezTo>
                    <a:lnTo>
                      <a:pt x="298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9" name="Google Shape;451;p38">
                <a:extLst>
                  <a:ext uri="{FF2B5EF4-FFF2-40B4-BE49-F238E27FC236}">
                    <a16:creationId xmlns:a16="http://schemas.microsoft.com/office/drawing/2014/main" id="{4F6E2AA0-8D87-1694-1165-E3EE0BDC6989}"/>
                  </a:ext>
                </a:extLst>
              </p:cNvPr>
              <p:cNvSpPr/>
              <p:nvPr/>
            </p:nvSpPr>
            <p:spPr>
              <a:xfrm>
                <a:off x="1578000" y="3442150"/>
                <a:ext cx="2132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081" extrusionOk="0">
                    <a:moveTo>
                      <a:pt x="199" y="1"/>
                    </a:moveTo>
                    <a:lnTo>
                      <a:pt x="20" y="40"/>
                    </a:lnTo>
                    <a:cubicBezTo>
                      <a:pt x="1" y="496"/>
                      <a:pt x="40" y="1466"/>
                      <a:pt x="713" y="2080"/>
                    </a:cubicBezTo>
                    <a:lnTo>
                      <a:pt x="852" y="1941"/>
                    </a:lnTo>
                    <a:cubicBezTo>
                      <a:pt x="218" y="1367"/>
                      <a:pt x="179" y="417"/>
                      <a:pt x="199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0" name="Google Shape;452;p38">
                <a:extLst>
                  <a:ext uri="{FF2B5EF4-FFF2-40B4-BE49-F238E27FC236}">
                    <a16:creationId xmlns:a16="http://schemas.microsoft.com/office/drawing/2014/main" id="{4E9344B2-5775-9F55-AAA2-73AD7D8E746E}"/>
                  </a:ext>
                </a:extLst>
              </p:cNvPr>
              <p:cNvSpPr/>
              <p:nvPr/>
            </p:nvSpPr>
            <p:spPr>
              <a:xfrm>
                <a:off x="1535925" y="3454525"/>
                <a:ext cx="138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902" extrusionOk="0">
                    <a:moveTo>
                      <a:pt x="555" y="1"/>
                    </a:moveTo>
                    <a:cubicBezTo>
                      <a:pt x="456" y="60"/>
                      <a:pt x="357" y="120"/>
                      <a:pt x="258" y="199"/>
                    </a:cubicBezTo>
                    <a:cubicBezTo>
                      <a:pt x="20" y="734"/>
                      <a:pt x="0" y="1347"/>
                      <a:pt x="159" y="1902"/>
                    </a:cubicBezTo>
                    <a:lnTo>
                      <a:pt x="337" y="1842"/>
                    </a:lnTo>
                    <a:cubicBezTo>
                      <a:pt x="99" y="1229"/>
                      <a:pt x="337" y="496"/>
                      <a:pt x="5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1" name="Google Shape;453;p38">
                <a:extLst>
                  <a:ext uri="{FF2B5EF4-FFF2-40B4-BE49-F238E27FC236}">
                    <a16:creationId xmlns:a16="http://schemas.microsoft.com/office/drawing/2014/main" id="{A9F9ED28-A7E0-6461-60C8-888EBF3F7E83}"/>
                  </a:ext>
                </a:extLst>
              </p:cNvPr>
              <p:cNvSpPr/>
              <p:nvPr/>
            </p:nvSpPr>
            <p:spPr>
              <a:xfrm>
                <a:off x="1512150" y="3477925"/>
                <a:ext cx="1941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353" extrusionOk="0">
                    <a:moveTo>
                      <a:pt x="4330" y="0"/>
                    </a:moveTo>
                    <a:cubicBezTo>
                      <a:pt x="2000" y="0"/>
                      <a:pt x="199" y="1104"/>
                      <a:pt x="199" y="1104"/>
                    </a:cubicBezTo>
                    <a:cubicBezTo>
                      <a:pt x="1" y="1501"/>
                      <a:pt x="40" y="1976"/>
                      <a:pt x="318" y="2352"/>
                    </a:cubicBezTo>
                    <a:cubicBezTo>
                      <a:pt x="1682" y="1628"/>
                      <a:pt x="3200" y="1257"/>
                      <a:pt x="4725" y="1257"/>
                    </a:cubicBezTo>
                    <a:cubicBezTo>
                      <a:pt x="5702" y="1257"/>
                      <a:pt x="6681" y="1409"/>
                      <a:pt x="7625" y="1718"/>
                    </a:cubicBezTo>
                    <a:cubicBezTo>
                      <a:pt x="7763" y="1421"/>
                      <a:pt x="7744" y="1065"/>
                      <a:pt x="7526" y="788"/>
                    </a:cubicBezTo>
                    <a:cubicBezTo>
                      <a:pt x="6430" y="204"/>
                      <a:pt x="5331" y="0"/>
                      <a:pt x="4330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2" name="Google Shape;454;p38">
                <a:extLst>
                  <a:ext uri="{FF2B5EF4-FFF2-40B4-BE49-F238E27FC236}">
                    <a16:creationId xmlns:a16="http://schemas.microsoft.com/office/drawing/2014/main" id="{EA394ED4-CEE6-A351-6E30-813481112591}"/>
                  </a:ext>
                </a:extLst>
              </p:cNvPr>
              <p:cNvSpPr/>
              <p:nvPr/>
            </p:nvSpPr>
            <p:spPr>
              <a:xfrm>
                <a:off x="1526025" y="3629775"/>
                <a:ext cx="21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54" extrusionOk="0">
                    <a:moveTo>
                      <a:pt x="872" y="1"/>
                    </a:moveTo>
                    <a:lnTo>
                      <a:pt x="872" y="1"/>
                    </a:lnTo>
                    <a:cubicBezTo>
                      <a:pt x="634" y="159"/>
                      <a:pt x="357" y="258"/>
                      <a:pt x="60" y="278"/>
                    </a:cubicBezTo>
                    <a:lnTo>
                      <a:pt x="0" y="753"/>
                    </a:lnTo>
                    <a:cubicBezTo>
                      <a:pt x="456" y="635"/>
                      <a:pt x="852" y="21"/>
                      <a:pt x="872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3" name="Google Shape;455;p38">
                <a:extLst>
                  <a:ext uri="{FF2B5EF4-FFF2-40B4-BE49-F238E27FC236}">
                    <a16:creationId xmlns:a16="http://schemas.microsoft.com/office/drawing/2014/main" id="{37D0571F-EF86-16D4-F3BC-6D09B89A2AC4}"/>
                  </a:ext>
                </a:extLst>
              </p:cNvPr>
              <p:cNvSpPr/>
              <p:nvPr/>
            </p:nvSpPr>
            <p:spPr>
              <a:xfrm>
                <a:off x="1492525" y="3569800"/>
                <a:ext cx="523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86" extrusionOk="0">
                    <a:moveTo>
                      <a:pt x="1151" y="1"/>
                    </a:moveTo>
                    <a:cubicBezTo>
                      <a:pt x="983" y="1"/>
                      <a:pt x="800" y="73"/>
                      <a:pt x="608" y="261"/>
                    </a:cubicBezTo>
                    <a:cubicBezTo>
                      <a:pt x="0" y="869"/>
                      <a:pt x="457" y="2685"/>
                      <a:pt x="1424" y="2685"/>
                    </a:cubicBezTo>
                    <a:cubicBezTo>
                      <a:pt x="1529" y="2685"/>
                      <a:pt x="1640" y="2664"/>
                      <a:pt x="1756" y="2618"/>
                    </a:cubicBezTo>
                    <a:lnTo>
                      <a:pt x="2093" y="796"/>
                    </a:lnTo>
                    <a:cubicBezTo>
                      <a:pt x="2093" y="796"/>
                      <a:pt x="1707" y="1"/>
                      <a:pt x="1151" y="1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4" name="Google Shape;456;p38">
                <a:extLst>
                  <a:ext uri="{FF2B5EF4-FFF2-40B4-BE49-F238E27FC236}">
                    <a16:creationId xmlns:a16="http://schemas.microsoft.com/office/drawing/2014/main" id="{7EE03B83-9FF1-0058-F482-5F54E0B253A2}"/>
                  </a:ext>
                </a:extLst>
              </p:cNvPr>
              <p:cNvSpPr/>
              <p:nvPr/>
            </p:nvSpPr>
            <p:spPr>
              <a:xfrm>
                <a:off x="1515350" y="3617325"/>
                <a:ext cx="121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14" extrusionOk="0">
                    <a:moveTo>
                      <a:pt x="233" y="1"/>
                    </a:moveTo>
                    <a:cubicBezTo>
                      <a:pt x="130" y="1"/>
                      <a:pt x="49" y="76"/>
                      <a:pt x="31" y="182"/>
                    </a:cubicBezTo>
                    <a:cubicBezTo>
                      <a:pt x="1" y="304"/>
                      <a:pt x="110" y="413"/>
                      <a:pt x="234" y="413"/>
                    </a:cubicBezTo>
                    <a:cubicBezTo>
                      <a:pt x="272" y="413"/>
                      <a:pt x="311" y="403"/>
                      <a:pt x="348" y="380"/>
                    </a:cubicBezTo>
                    <a:cubicBezTo>
                      <a:pt x="487" y="281"/>
                      <a:pt x="447" y="43"/>
                      <a:pt x="269" y="4"/>
                    </a:cubicBezTo>
                    <a:cubicBezTo>
                      <a:pt x="257" y="2"/>
                      <a:pt x="245" y="1"/>
                      <a:pt x="233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5" name="Google Shape;457;p38">
                <a:extLst>
                  <a:ext uri="{FF2B5EF4-FFF2-40B4-BE49-F238E27FC236}">
                    <a16:creationId xmlns:a16="http://schemas.microsoft.com/office/drawing/2014/main" id="{1755E823-AB4C-AC55-4CB8-DF68FE8132D4}"/>
                  </a:ext>
                </a:extLst>
              </p:cNvPr>
              <p:cNvSpPr/>
              <p:nvPr/>
            </p:nvSpPr>
            <p:spPr>
              <a:xfrm>
                <a:off x="1514525" y="3584400"/>
                <a:ext cx="2440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658" extrusionOk="0">
                    <a:moveTo>
                      <a:pt x="138" y="1"/>
                    </a:moveTo>
                    <a:cubicBezTo>
                      <a:pt x="58" y="1"/>
                      <a:pt x="0" y="122"/>
                      <a:pt x="84" y="172"/>
                    </a:cubicBezTo>
                    <a:cubicBezTo>
                      <a:pt x="539" y="469"/>
                      <a:pt x="797" y="1004"/>
                      <a:pt x="757" y="1558"/>
                    </a:cubicBezTo>
                    <a:cubicBezTo>
                      <a:pt x="737" y="1598"/>
                      <a:pt x="777" y="1638"/>
                      <a:pt x="817" y="1657"/>
                    </a:cubicBezTo>
                    <a:cubicBezTo>
                      <a:pt x="876" y="1657"/>
                      <a:pt x="916" y="1618"/>
                      <a:pt x="916" y="1558"/>
                    </a:cubicBezTo>
                    <a:cubicBezTo>
                      <a:pt x="975" y="945"/>
                      <a:pt x="678" y="370"/>
                      <a:pt x="183" y="14"/>
                    </a:cubicBezTo>
                    <a:cubicBezTo>
                      <a:pt x="168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6" name="Google Shape;458;p38">
                <a:extLst>
                  <a:ext uri="{FF2B5EF4-FFF2-40B4-BE49-F238E27FC236}">
                    <a16:creationId xmlns:a16="http://schemas.microsoft.com/office/drawing/2014/main" id="{34FC5E21-0BB3-5BDA-F2F4-9ACAABA1CB51}"/>
                  </a:ext>
                </a:extLst>
              </p:cNvPr>
              <p:cNvSpPr/>
              <p:nvPr/>
            </p:nvSpPr>
            <p:spPr>
              <a:xfrm>
                <a:off x="1514125" y="3600875"/>
                <a:ext cx="205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06" extrusionOk="0">
                    <a:moveTo>
                      <a:pt x="527" y="1"/>
                    </a:moveTo>
                    <a:cubicBezTo>
                      <a:pt x="373" y="1"/>
                      <a:pt x="217" y="45"/>
                      <a:pt x="80" y="127"/>
                    </a:cubicBezTo>
                    <a:cubicBezTo>
                      <a:pt x="1" y="167"/>
                      <a:pt x="21" y="286"/>
                      <a:pt x="100" y="305"/>
                    </a:cubicBezTo>
                    <a:lnTo>
                      <a:pt x="100" y="286"/>
                    </a:lnTo>
                    <a:lnTo>
                      <a:pt x="159" y="286"/>
                    </a:lnTo>
                    <a:cubicBezTo>
                      <a:pt x="239" y="254"/>
                      <a:pt x="422" y="170"/>
                      <a:pt x="573" y="170"/>
                    </a:cubicBezTo>
                    <a:cubicBezTo>
                      <a:pt x="609" y="170"/>
                      <a:pt x="644" y="175"/>
                      <a:pt x="674" y="187"/>
                    </a:cubicBezTo>
                    <a:cubicBezTo>
                      <a:pt x="686" y="191"/>
                      <a:pt x="698" y="194"/>
                      <a:pt x="708" y="194"/>
                    </a:cubicBezTo>
                    <a:cubicBezTo>
                      <a:pt x="785" y="194"/>
                      <a:pt x="821" y="80"/>
                      <a:pt x="734" y="28"/>
                    </a:cubicBezTo>
                    <a:cubicBezTo>
                      <a:pt x="666" y="10"/>
                      <a:pt x="597" y="1"/>
                      <a:pt x="52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7" name="Google Shape;459;p38">
                <a:extLst>
                  <a:ext uri="{FF2B5EF4-FFF2-40B4-BE49-F238E27FC236}">
                    <a16:creationId xmlns:a16="http://schemas.microsoft.com/office/drawing/2014/main" id="{64CCB2E1-852E-E540-02D0-4B1014077460}"/>
                  </a:ext>
                </a:extLst>
              </p:cNvPr>
              <p:cNvSpPr/>
              <p:nvPr/>
            </p:nvSpPr>
            <p:spPr>
              <a:xfrm>
                <a:off x="1396925" y="3901575"/>
                <a:ext cx="3637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4551" h="2550" extrusionOk="0">
                    <a:moveTo>
                      <a:pt x="14551" y="0"/>
                    </a:moveTo>
                    <a:lnTo>
                      <a:pt x="14551" y="0"/>
                    </a:lnTo>
                    <a:cubicBezTo>
                      <a:pt x="13152" y="327"/>
                      <a:pt x="7558" y="1537"/>
                      <a:pt x="2180" y="1537"/>
                    </a:cubicBezTo>
                    <a:cubicBezTo>
                      <a:pt x="1693" y="1537"/>
                      <a:pt x="1208" y="1527"/>
                      <a:pt x="728" y="1505"/>
                    </a:cubicBezTo>
                    <a:cubicBezTo>
                      <a:pt x="704" y="1503"/>
                      <a:pt x="680" y="1501"/>
                      <a:pt x="657" y="1501"/>
                    </a:cubicBezTo>
                    <a:cubicBezTo>
                      <a:pt x="20" y="1501"/>
                      <a:pt x="1" y="2516"/>
                      <a:pt x="670" y="2516"/>
                    </a:cubicBezTo>
                    <a:cubicBezTo>
                      <a:pt x="676" y="2516"/>
                      <a:pt x="683" y="2516"/>
                      <a:pt x="689" y="2515"/>
                    </a:cubicBezTo>
                    <a:cubicBezTo>
                      <a:pt x="1199" y="2539"/>
                      <a:pt x="1714" y="2550"/>
                      <a:pt x="2231" y="2550"/>
                    </a:cubicBezTo>
                    <a:cubicBezTo>
                      <a:pt x="7335" y="2550"/>
                      <a:pt x="12598" y="1483"/>
                      <a:pt x="14432" y="1070"/>
                    </a:cubicBezTo>
                    <a:cubicBezTo>
                      <a:pt x="14471" y="694"/>
                      <a:pt x="14511" y="337"/>
                      <a:pt x="14551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Google Shape;460;p38">
                <a:extLst>
                  <a:ext uri="{FF2B5EF4-FFF2-40B4-BE49-F238E27FC236}">
                    <a16:creationId xmlns:a16="http://schemas.microsoft.com/office/drawing/2014/main" id="{25E970A2-4F22-877D-8D12-26BEDD0C8C19}"/>
                  </a:ext>
                </a:extLst>
              </p:cNvPr>
              <p:cNvSpPr/>
              <p:nvPr/>
            </p:nvSpPr>
            <p:spPr>
              <a:xfrm>
                <a:off x="1401275" y="3961475"/>
                <a:ext cx="3534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2469" extrusionOk="0">
                    <a:moveTo>
                      <a:pt x="14139" y="1"/>
                    </a:moveTo>
                    <a:cubicBezTo>
                      <a:pt x="12313" y="398"/>
                      <a:pt x="7102" y="1457"/>
                      <a:pt x="2094" y="1457"/>
                    </a:cubicBezTo>
                    <a:cubicBezTo>
                      <a:pt x="1618" y="1457"/>
                      <a:pt x="1143" y="1447"/>
                      <a:pt x="673" y="1426"/>
                    </a:cubicBezTo>
                    <a:cubicBezTo>
                      <a:pt x="40" y="1426"/>
                      <a:pt x="0" y="2377"/>
                      <a:pt x="634" y="2436"/>
                    </a:cubicBezTo>
                    <a:cubicBezTo>
                      <a:pt x="1125" y="2458"/>
                      <a:pt x="1622" y="2469"/>
                      <a:pt x="2121" y="2469"/>
                    </a:cubicBezTo>
                    <a:cubicBezTo>
                      <a:pt x="6964" y="2469"/>
                      <a:pt x="11977" y="1499"/>
                      <a:pt x="14060" y="1050"/>
                    </a:cubicBezTo>
                    <a:cubicBezTo>
                      <a:pt x="14080" y="694"/>
                      <a:pt x="14119" y="337"/>
                      <a:pt x="14139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Google Shape;461;p38">
                <a:extLst>
                  <a:ext uri="{FF2B5EF4-FFF2-40B4-BE49-F238E27FC236}">
                    <a16:creationId xmlns:a16="http://schemas.microsoft.com/office/drawing/2014/main" id="{F75E1983-064E-4EBF-6CA4-5D26EC650554}"/>
                  </a:ext>
                </a:extLst>
              </p:cNvPr>
              <p:cNvSpPr/>
              <p:nvPr/>
            </p:nvSpPr>
            <p:spPr>
              <a:xfrm>
                <a:off x="1402250" y="4016925"/>
                <a:ext cx="348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3942" h="2426" extrusionOk="0">
                    <a:moveTo>
                      <a:pt x="13942" y="0"/>
                    </a:moveTo>
                    <a:lnTo>
                      <a:pt x="13942" y="0"/>
                    </a:lnTo>
                    <a:cubicBezTo>
                      <a:pt x="11967" y="431"/>
                      <a:pt x="6981" y="1399"/>
                      <a:pt x="2171" y="1399"/>
                    </a:cubicBezTo>
                    <a:cubicBezTo>
                      <a:pt x="1676" y="1399"/>
                      <a:pt x="1182" y="1389"/>
                      <a:pt x="694" y="1367"/>
                    </a:cubicBezTo>
                    <a:cubicBezTo>
                      <a:pt x="40" y="1387"/>
                      <a:pt x="1" y="2337"/>
                      <a:pt x="654" y="2397"/>
                    </a:cubicBezTo>
                    <a:cubicBezTo>
                      <a:pt x="1126" y="2417"/>
                      <a:pt x="1602" y="2426"/>
                      <a:pt x="2080" y="2426"/>
                    </a:cubicBezTo>
                    <a:cubicBezTo>
                      <a:pt x="6797" y="2426"/>
                      <a:pt x="11670" y="1518"/>
                      <a:pt x="13882" y="1050"/>
                    </a:cubicBezTo>
                    <a:cubicBezTo>
                      <a:pt x="13902" y="733"/>
                      <a:pt x="13922" y="377"/>
                      <a:pt x="13942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0" name="Google Shape;462;p38">
                <a:extLst>
                  <a:ext uri="{FF2B5EF4-FFF2-40B4-BE49-F238E27FC236}">
                    <a16:creationId xmlns:a16="http://schemas.microsoft.com/office/drawing/2014/main" id="{F5F1F9B7-C18A-A9AD-A040-348BB98D8ECC}"/>
                  </a:ext>
                </a:extLst>
              </p:cNvPr>
              <p:cNvSpPr/>
              <p:nvPr/>
            </p:nvSpPr>
            <p:spPr>
              <a:xfrm>
                <a:off x="1743350" y="3801175"/>
                <a:ext cx="277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720" extrusionOk="0">
                    <a:moveTo>
                      <a:pt x="129" y="0"/>
                    </a:moveTo>
                    <a:cubicBezTo>
                      <a:pt x="113" y="0"/>
                      <a:pt x="96" y="5"/>
                      <a:pt x="80" y="16"/>
                    </a:cubicBezTo>
                    <a:cubicBezTo>
                      <a:pt x="20" y="36"/>
                      <a:pt x="1" y="96"/>
                      <a:pt x="20" y="155"/>
                    </a:cubicBezTo>
                    <a:cubicBezTo>
                      <a:pt x="872" y="2294"/>
                      <a:pt x="238" y="7522"/>
                      <a:pt x="238" y="7581"/>
                    </a:cubicBezTo>
                    <a:cubicBezTo>
                      <a:pt x="218" y="7640"/>
                      <a:pt x="278" y="7700"/>
                      <a:pt x="337" y="7720"/>
                    </a:cubicBezTo>
                    <a:cubicBezTo>
                      <a:pt x="357" y="7720"/>
                      <a:pt x="377" y="7700"/>
                      <a:pt x="416" y="7700"/>
                    </a:cubicBezTo>
                    <a:cubicBezTo>
                      <a:pt x="436" y="7680"/>
                      <a:pt x="476" y="7640"/>
                      <a:pt x="476" y="7601"/>
                    </a:cubicBezTo>
                    <a:cubicBezTo>
                      <a:pt x="496" y="7383"/>
                      <a:pt x="1109" y="2254"/>
                      <a:pt x="218" y="76"/>
                    </a:cubicBezTo>
                    <a:cubicBezTo>
                      <a:pt x="204" y="33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1" name="Google Shape;463;p38">
                <a:extLst>
                  <a:ext uri="{FF2B5EF4-FFF2-40B4-BE49-F238E27FC236}">
                    <a16:creationId xmlns:a16="http://schemas.microsoft.com/office/drawing/2014/main" id="{EF5568A7-7CE1-3FCB-D2F5-260C96D124B5}"/>
                  </a:ext>
                </a:extLst>
              </p:cNvPr>
              <p:cNvSpPr/>
              <p:nvPr/>
            </p:nvSpPr>
            <p:spPr>
              <a:xfrm>
                <a:off x="1355350" y="3887775"/>
                <a:ext cx="67225" cy="51892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0757" extrusionOk="0">
                    <a:moveTo>
                      <a:pt x="163" y="1"/>
                    </a:moveTo>
                    <a:cubicBezTo>
                      <a:pt x="82" y="1"/>
                      <a:pt x="0" y="71"/>
                      <a:pt x="35" y="176"/>
                    </a:cubicBezTo>
                    <a:cubicBezTo>
                      <a:pt x="35" y="236"/>
                      <a:pt x="1382" y="6176"/>
                      <a:pt x="1203" y="10414"/>
                    </a:cubicBezTo>
                    <a:cubicBezTo>
                      <a:pt x="1045" y="14157"/>
                      <a:pt x="1441" y="17523"/>
                      <a:pt x="2411" y="20652"/>
                    </a:cubicBezTo>
                    <a:cubicBezTo>
                      <a:pt x="2428" y="20718"/>
                      <a:pt x="2485" y="20756"/>
                      <a:pt x="2538" y="20756"/>
                    </a:cubicBezTo>
                    <a:cubicBezTo>
                      <a:pt x="2549" y="20756"/>
                      <a:pt x="2560" y="20754"/>
                      <a:pt x="2570" y="20751"/>
                    </a:cubicBezTo>
                    <a:cubicBezTo>
                      <a:pt x="2649" y="20731"/>
                      <a:pt x="2689" y="20652"/>
                      <a:pt x="2669" y="20573"/>
                    </a:cubicBezTo>
                    <a:cubicBezTo>
                      <a:pt x="1718" y="17464"/>
                      <a:pt x="1322" y="14137"/>
                      <a:pt x="1481" y="10434"/>
                    </a:cubicBezTo>
                    <a:cubicBezTo>
                      <a:pt x="1659" y="6157"/>
                      <a:pt x="312" y="176"/>
                      <a:pt x="292" y="117"/>
                    </a:cubicBezTo>
                    <a:cubicBezTo>
                      <a:pt x="276" y="35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2" name="Google Shape;464;p38">
                <a:extLst>
                  <a:ext uri="{FF2B5EF4-FFF2-40B4-BE49-F238E27FC236}">
                    <a16:creationId xmlns:a16="http://schemas.microsoft.com/office/drawing/2014/main" id="{55D64854-E8FF-3B6C-7636-506DAC3CCE9B}"/>
                  </a:ext>
                </a:extLst>
              </p:cNvPr>
              <p:cNvSpPr/>
              <p:nvPr/>
            </p:nvSpPr>
            <p:spPr>
              <a:xfrm>
                <a:off x="1465125" y="4090775"/>
                <a:ext cx="24210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5676" extrusionOk="0">
                    <a:moveTo>
                      <a:pt x="9517" y="1"/>
                    </a:moveTo>
                    <a:cubicBezTo>
                      <a:pt x="9473" y="1"/>
                      <a:pt x="9430" y="22"/>
                      <a:pt x="9407" y="56"/>
                    </a:cubicBezTo>
                    <a:cubicBezTo>
                      <a:pt x="8575" y="1106"/>
                      <a:pt x="7625" y="2076"/>
                      <a:pt x="6595" y="2928"/>
                    </a:cubicBezTo>
                    <a:cubicBezTo>
                      <a:pt x="5162" y="4088"/>
                      <a:pt x="3049" y="5398"/>
                      <a:pt x="803" y="5398"/>
                    </a:cubicBezTo>
                    <a:cubicBezTo>
                      <a:pt x="596" y="5398"/>
                      <a:pt x="388" y="5387"/>
                      <a:pt x="179" y="5363"/>
                    </a:cubicBezTo>
                    <a:cubicBezTo>
                      <a:pt x="168" y="5361"/>
                      <a:pt x="158" y="5360"/>
                      <a:pt x="148" y="5360"/>
                    </a:cubicBezTo>
                    <a:cubicBezTo>
                      <a:pt x="80" y="5360"/>
                      <a:pt x="20" y="5414"/>
                      <a:pt x="20" y="5482"/>
                    </a:cubicBezTo>
                    <a:cubicBezTo>
                      <a:pt x="1" y="5562"/>
                      <a:pt x="60" y="5641"/>
                      <a:pt x="139" y="5641"/>
                    </a:cubicBezTo>
                    <a:cubicBezTo>
                      <a:pt x="365" y="5664"/>
                      <a:pt x="588" y="5675"/>
                      <a:pt x="811" y="5675"/>
                    </a:cubicBezTo>
                    <a:cubicBezTo>
                      <a:pt x="1351" y="5675"/>
                      <a:pt x="1884" y="5609"/>
                      <a:pt x="2416" y="5482"/>
                    </a:cubicBezTo>
                    <a:cubicBezTo>
                      <a:pt x="3822" y="5126"/>
                      <a:pt x="5288" y="4354"/>
                      <a:pt x="6773" y="3146"/>
                    </a:cubicBezTo>
                    <a:cubicBezTo>
                      <a:pt x="7823" y="2274"/>
                      <a:pt x="8793" y="1304"/>
                      <a:pt x="9644" y="235"/>
                    </a:cubicBezTo>
                    <a:cubicBezTo>
                      <a:pt x="9684" y="175"/>
                      <a:pt x="9664" y="76"/>
                      <a:pt x="9605" y="37"/>
                    </a:cubicBezTo>
                    <a:cubicBezTo>
                      <a:pt x="9580" y="12"/>
                      <a:pt x="9548" y="1"/>
                      <a:pt x="9517" y="1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3" name="Google Shape;465;p38">
                <a:extLst>
                  <a:ext uri="{FF2B5EF4-FFF2-40B4-BE49-F238E27FC236}">
                    <a16:creationId xmlns:a16="http://schemas.microsoft.com/office/drawing/2014/main" id="{9590406C-DCD8-3032-5C10-0F6DEC87079B}"/>
                  </a:ext>
                </a:extLst>
              </p:cNvPr>
              <p:cNvSpPr/>
              <p:nvPr/>
            </p:nvSpPr>
            <p:spPr>
              <a:xfrm>
                <a:off x="1516625" y="4200575"/>
                <a:ext cx="154975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3626" extrusionOk="0">
                    <a:moveTo>
                      <a:pt x="6026" y="0"/>
                    </a:moveTo>
                    <a:cubicBezTo>
                      <a:pt x="5977" y="0"/>
                      <a:pt x="5927" y="22"/>
                      <a:pt x="5901" y="61"/>
                    </a:cubicBezTo>
                    <a:cubicBezTo>
                      <a:pt x="4495" y="1843"/>
                      <a:pt x="2436" y="3031"/>
                      <a:pt x="178" y="3328"/>
                    </a:cubicBezTo>
                    <a:cubicBezTo>
                      <a:pt x="0" y="3368"/>
                      <a:pt x="40" y="3625"/>
                      <a:pt x="218" y="3625"/>
                    </a:cubicBezTo>
                    <a:cubicBezTo>
                      <a:pt x="554" y="3566"/>
                      <a:pt x="891" y="3506"/>
                      <a:pt x="1228" y="3427"/>
                    </a:cubicBezTo>
                    <a:cubicBezTo>
                      <a:pt x="2475" y="3110"/>
                      <a:pt x="3624" y="2536"/>
                      <a:pt x="4634" y="1744"/>
                    </a:cubicBezTo>
                    <a:cubicBezTo>
                      <a:pt x="5188" y="1308"/>
                      <a:pt x="5703" y="813"/>
                      <a:pt x="6139" y="239"/>
                    </a:cubicBezTo>
                    <a:cubicBezTo>
                      <a:pt x="6198" y="160"/>
                      <a:pt x="6178" y="80"/>
                      <a:pt x="6099" y="21"/>
                    </a:cubicBezTo>
                    <a:cubicBezTo>
                      <a:pt x="6078" y="7"/>
                      <a:pt x="6052" y="0"/>
                      <a:pt x="6026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4" name="Google Shape;466;p38">
                <a:extLst>
                  <a:ext uri="{FF2B5EF4-FFF2-40B4-BE49-F238E27FC236}">
                    <a16:creationId xmlns:a16="http://schemas.microsoft.com/office/drawing/2014/main" id="{9068E9D4-02CF-169C-1CB8-416D66C603FE}"/>
                  </a:ext>
                </a:extLst>
              </p:cNvPr>
              <p:cNvSpPr/>
              <p:nvPr/>
            </p:nvSpPr>
            <p:spPr>
              <a:xfrm>
                <a:off x="1516475" y="3801025"/>
                <a:ext cx="1290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744" extrusionOk="0">
                    <a:moveTo>
                      <a:pt x="4953" y="0"/>
                    </a:moveTo>
                    <a:cubicBezTo>
                      <a:pt x="4912" y="0"/>
                      <a:pt x="4871" y="18"/>
                      <a:pt x="4838" y="62"/>
                    </a:cubicBezTo>
                    <a:cubicBezTo>
                      <a:pt x="4818" y="82"/>
                      <a:pt x="3907" y="1290"/>
                      <a:pt x="2580" y="1448"/>
                    </a:cubicBezTo>
                    <a:cubicBezTo>
                      <a:pt x="2494" y="1457"/>
                      <a:pt x="2408" y="1461"/>
                      <a:pt x="2323" y="1461"/>
                    </a:cubicBezTo>
                    <a:cubicBezTo>
                      <a:pt x="1641" y="1461"/>
                      <a:pt x="974" y="1182"/>
                      <a:pt x="323" y="636"/>
                    </a:cubicBezTo>
                    <a:cubicBezTo>
                      <a:pt x="289" y="607"/>
                      <a:pt x="253" y="594"/>
                      <a:pt x="219" y="594"/>
                    </a:cubicBezTo>
                    <a:cubicBezTo>
                      <a:pt x="96" y="594"/>
                      <a:pt x="0" y="761"/>
                      <a:pt x="125" y="854"/>
                    </a:cubicBezTo>
                    <a:cubicBezTo>
                      <a:pt x="835" y="1443"/>
                      <a:pt x="1560" y="1744"/>
                      <a:pt x="2287" y="1744"/>
                    </a:cubicBezTo>
                    <a:cubicBezTo>
                      <a:pt x="2392" y="1744"/>
                      <a:pt x="2496" y="1738"/>
                      <a:pt x="2600" y="1725"/>
                    </a:cubicBezTo>
                    <a:cubicBezTo>
                      <a:pt x="2719" y="1725"/>
                      <a:pt x="2858" y="1686"/>
                      <a:pt x="2976" y="1666"/>
                    </a:cubicBezTo>
                    <a:cubicBezTo>
                      <a:pt x="3808" y="1428"/>
                      <a:pt x="4541" y="913"/>
                      <a:pt x="5075" y="240"/>
                    </a:cubicBezTo>
                    <a:cubicBezTo>
                      <a:pt x="5162" y="125"/>
                      <a:pt x="5060" y="0"/>
                      <a:pt x="4953" y="0"/>
                    </a:cubicBezTo>
                    <a:close/>
                  </a:path>
                </a:pathLst>
              </a:custGeom>
              <a:solidFill>
                <a:srgbClr val="D03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5" name="Google Shape;467;p38">
                <a:extLst>
                  <a:ext uri="{FF2B5EF4-FFF2-40B4-BE49-F238E27FC236}">
                    <a16:creationId xmlns:a16="http://schemas.microsoft.com/office/drawing/2014/main" id="{15DA7C15-35EF-699F-FEBE-DC29607BECE6}"/>
                  </a:ext>
                </a:extLst>
              </p:cNvPr>
              <p:cNvSpPr/>
              <p:nvPr/>
            </p:nvSpPr>
            <p:spPr>
              <a:xfrm>
                <a:off x="1500775" y="3720175"/>
                <a:ext cx="152500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3792" extrusionOk="0">
                    <a:moveTo>
                      <a:pt x="150" y="1"/>
                    </a:moveTo>
                    <a:cubicBezTo>
                      <a:pt x="123" y="1"/>
                      <a:pt x="97" y="11"/>
                      <a:pt x="80" y="29"/>
                    </a:cubicBezTo>
                    <a:cubicBezTo>
                      <a:pt x="20" y="68"/>
                      <a:pt x="0" y="147"/>
                      <a:pt x="40" y="187"/>
                    </a:cubicBezTo>
                    <a:cubicBezTo>
                      <a:pt x="139" y="326"/>
                      <a:pt x="2594" y="3771"/>
                      <a:pt x="4337" y="3791"/>
                    </a:cubicBezTo>
                    <a:lnTo>
                      <a:pt x="4476" y="3791"/>
                    </a:lnTo>
                    <a:cubicBezTo>
                      <a:pt x="4892" y="3771"/>
                      <a:pt x="5268" y="3534"/>
                      <a:pt x="5486" y="3177"/>
                    </a:cubicBezTo>
                    <a:cubicBezTo>
                      <a:pt x="6099" y="2167"/>
                      <a:pt x="5387" y="286"/>
                      <a:pt x="5347" y="207"/>
                    </a:cubicBezTo>
                    <a:cubicBezTo>
                      <a:pt x="5331" y="158"/>
                      <a:pt x="5274" y="122"/>
                      <a:pt x="5222" y="122"/>
                    </a:cubicBezTo>
                    <a:cubicBezTo>
                      <a:pt x="5210" y="122"/>
                      <a:pt x="5199" y="124"/>
                      <a:pt x="5189" y="128"/>
                    </a:cubicBezTo>
                    <a:cubicBezTo>
                      <a:pt x="5129" y="147"/>
                      <a:pt x="5090" y="227"/>
                      <a:pt x="5129" y="286"/>
                    </a:cubicBezTo>
                    <a:cubicBezTo>
                      <a:pt x="5129" y="306"/>
                      <a:pt x="5822" y="2147"/>
                      <a:pt x="5268" y="3058"/>
                    </a:cubicBezTo>
                    <a:cubicBezTo>
                      <a:pt x="5090" y="3355"/>
                      <a:pt x="4793" y="3534"/>
                      <a:pt x="4456" y="3553"/>
                    </a:cubicBezTo>
                    <a:cubicBezTo>
                      <a:pt x="4414" y="3559"/>
                      <a:pt x="4371" y="3561"/>
                      <a:pt x="4327" y="3561"/>
                    </a:cubicBezTo>
                    <a:cubicBezTo>
                      <a:pt x="2717" y="3561"/>
                      <a:pt x="257" y="87"/>
                      <a:pt x="238" y="48"/>
                    </a:cubicBezTo>
                    <a:cubicBezTo>
                      <a:pt x="216" y="16"/>
                      <a:pt x="182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6" name="Google Shape;468;p38">
                <a:extLst>
                  <a:ext uri="{FF2B5EF4-FFF2-40B4-BE49-F238E27FC236}">
                    <a16:creationId xmlns:a16="http://schemas.microsoft.com/office/drawing/2014/main" id="{5BAF30E7-C23B-CA6B-1836-D0B8B03EDD14}"/>
                  </a:ext>
                </a:extLst>
              </p:cNvPr>
              <p:cNvSpPr/>
              <p:nvPr/>
            </p:nvSpPr>
            <p:spPr>
              <a:xfrm>
                <a:off x="1255225" y="4267900"/>
                <a:ext cx="536675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2066" extrusionOk="0">
                    <a:moveTo>
                      <a:pt x="691" y="0"/>
                    </a:moveTo>
                    <a:cubicBezTo>
                      <a:pt x="372" y="0"/>
                      <a:pt x="96" y="213"/>
                      <a:pt x="20" y="516"/>
                    </a:cubicBezTo>
                    <a:cubicBezTo>
                      <a:pt x="0" y="536"/>
                      <a:pt x="0" y="556"/>
                      <a:pt x="0" y="595"/>
                    </a:cubicBezTo>
                    <a:lnTo>
                      <a:pt x="0" y="11487"/>
                    </a:lnTo>
                    <a:cubicBezTo>
                      <a:pt x="56" y="11819"/>
                      <a:pt x="335" y="12065"/>
                      <a:pt x="661" y="12065"/>
                    </a:cubicBezTo>
                    <a:cubicBezTo>
                      <a:pt x="685" y="12065"/>
                      <a:pt x="709" y="12064"/>
                      <a:pt x="733" y="12061"/>
                    </a:cubicBezTo>
                    <a:lnTo>
                      <a:pt x="20733" y="12061"/>
                    </a:lnTo>
                    <a:cubicBezTo>
                      <a:pt x="20759" y="12064"/>
                      <a:pt x="20785" y="12065"/>
                      <a:pt x="20810" y="12065"/>
                    </a:cubicBezTo>
                    <a:cubicBezTo>
                      <a:pt x="21152" y="12065"/>
                      <a:pt x="21429" y="11819"/>
                      <a:pt x="21466" y="11487"/>
                    </a:cubicBezTo>
                    <a:lnTo>
                      <a:pt x="21466" y="595"/>
                    </a:lnTo>
                    <a:cubicBezTo>
                      <a:pt x="21466" y="457"/>
                      <a:pt x="21407" y="318"/>
                      <a:pt x="21308" y="219"/>
                    </a:cubicBezTo>
                    <a:cubicBezTo>
                      <a:pt x="21149" y="81"/>
                      <a:pt x="20951" y="1"/>
                      <a:pt x="20733" y="1"/>
                    </a:cubicBezTo>
                    <a:lnTo>
                      <a:pt x="733" y="1"/>
                    </a:lnTo>
                    <a:cubicBezTo>
                      <a:pt x="719" y="0"/>
                      <a:pt x="705" y="0"/>
                      <a:pt x="691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7" name="Google Shape;469;p38">
                <a:extLst>
                  <a:ext uri="{FF2B5EF4-FFF2-40B4-BE49-F238E27FC236}">
                    <a16:creationId xmlns:a16="http://schemas.microsoft.com/office/drawing/2014/main" id="{5CABDCB9-48BF-6661-1240-EEDEF5876093}"/>
                  </a:ext>
                </a:extLst>
              </p:cNvPr>
              <p:cNvSpPr/>
              <p:nvPr/>
            </p:nvSpPr>
            <p:spPr>
              <a:xfrm>
                <a:off x="1217550" y="4263400"/>
                <a:ext cx="625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25015" h="1075" extrusionOk="0">
                    <a:moveTo>
                      <a:pt x="700" y="1"/>
                    </a:moveTo>
                    <a:cubicBezTo>
                      <a:pt x="1" y="1"/>
                      <a:pt x="1" y="1075"/>
                      <a:pt x="700" y="1075"/>
                    </a:cubicBezTo>
                    <a:cubicBezTo>
                      <a:pt x="718" y="1075"/>
                      <a:pt x="736" y="1074"/>
                      <a:pt x="755" y="1072"/>
                    </a:cubicBezTo>
                    <a:lnTo>
                      <a:pt x="24280" y="1072"/>
                    </a:lnTo>
                    <a:cubicBezTo>
                      <a:pt x="24299" y="1074"/>
                      <a:pt x="24316" y="1075"/>
                      <a:pt x="24334" y="1075"/>
                    </a:cubicBezTo>
                    <a:cubicBezTo>
                      <a:pt x="25015" y="1075"/>
                      <a:pt x="25015" y="1"/>
                      <a:pt x="24334" y="1"/>
                    </a:cubicBezTo>
                    <a:cubicBezTo>
                      <a:pt x="24316" y="1"/>
                      <a:pt x="24299" y="2"/>
                      <a:pt x="24280" y="3"/>
                    </a:cubicBezTo>
                    <a:lnTo>
                      <a:pt x="755" y="3"/>
                    </a:lnTo>
                    <a:cubicBezTo>
                      <a:pt x="736" y="2"/>
                      <a:pt x="718" y="1"/>
                      <a:pt x="700" y="1"/>
                    </a:cubicBezTo>
                    <a:close/>
                  </a:path>
                </a:pathLst>
              </a:custGeom>
              <a:solidFill>
                <a:srgbClr val="FFC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8" name="Google Shape;470;p38">
                <a:extLst>
                  <a:ext uri="{FF2B5EF4-FFF2-40B4-BE49-F238E27FC236}">
                    <a16:creationId xmlns:a16="http://schemas.microsoft.com/office/drawing/2014/main" id="{BD821561-BED5-2784-A57C-9174DFF3F59D}"/>
                  </a:ext>
                </a:extLst>
              </p:cNvPr>
              <p:cNvSpPr/>
              <p:nvPr/>
            </p:nvSpPr>
            <p:spPr>
              <a:xfrm>
                <a:off x="1182750" y="4550050"/>
                <a:ext cx="892325" cy="682275"/>
              </a:xfrm>
              <a:custGeom>
                <a:avLst/>
                <a:gdLst/>
                <a:ahLst/>
                <a:cxnLst/>
                <a:rect l="l" t="t" r="r" b="b"/>
                <a:pathLst>
                  <a:path w="35693" h="27291" extrusionOk="0">
                    <a:moveTo>
                      <a:pt x="705" y="1"/>
                    </a:moveTo>
                    <a:cubicBezTo>
                      <a:pt x="1" y="1"/>
                      <a:pt x="7" y="1093"/>
                      <a:pt x="723" y="1093"/>
                    </a:cubicBezTo>
                    <a:cubicBezTo>
                      <a:pt x="736" y="1093"/>
                      <a:pt x="748" y="1093"/>
                      <a:pt x="761" y="1092"/>
                    </a:cubicBezTo>
                    <a:lnTo>
                      <a:pt x="28979" y="1092"/>
                    </a:lnTo>
                    <a:lnTo>
                      <a:pt x="34623" y="23568"/>
                    </a:lnTo>
                    <a:lnTo>
                      <a:pt x="34623" y="26716"/>
                    </a:lnTo>
                    <a:cubicBezTo>
                      <a:pt x="34603" y="27033"/>
                      <a:pt x="34861" y="27291"/>
                      <a:pt x="35158" y="27291"/>
                    </a:cubicBezTo>
                    <a:cubicBezTo>
                      <a:pt x="35455" y="27291"/>
                      <a:pt x="35692" y="27033"/>
                      <a:pt x="35692" y="26736"/>
                    </a:cubicBezTo>
                    <a:lnTo>
                      <a:pt x="35692" y="23528"/>
                    </a:lnTo>
                    <a:cubicBezTo>
                      <a:pt x="35692" y="23469"/>
                      <a:pt x="35692" y="23429"/>
                      <a:pt x="35692" y="23389"/>
                    </a:cubicBezTo>
                    <a:lnTo>
                      <a:pt x="29910" y="419"/>
                    </a:lnTo>
                    <a:cubicBezTo>
                      <a:pt x="29850" y="161"/>
                      <a:pt x="29633" y="3"/>
                      <a:pt x="29395" y="3"/>
                    </a:cubicBezTo>
                    <a:lnTo>
                      <a:pt x="761" y="3"/>
                    </a:lnTo>
                    <a:cubicBezTo>
                      <a:pt x="742" y="1"/>
                      <a:pt x="723" y="1"/>
                      <a:pt x="705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9" name="Google Shape;471;p38">
                <a:extLst>
                  <a:ext uri="{FF2B5EF4-FFF2-40B4-BE49-F238E27FC236}">
                    <a16:creationId xmlns:a16="http://schemas.microsoft.com/office/drawing/2014/main" id="{0B61AA67-6BE8-8A45-CDC2-AB7EAB58E0DA}"/>
                  </a:ext>
                </a:extLst>
              </p:cNvPr>
              <p:cNvSpPr/>
              <p:nvPr/>
            </p:nvSpPr>
            <p:spPr>
              <a:xfrm>
                <a:off x="1999800" y="5155850"/>
                <a:ext cx="124275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612" extrusionOk="0">
                    <a:moveTo>
                      <a:pt x="2481" y="0"/>
                    </a:moveTo>
                    <a:cubicBezTo>
                      <a:pt x="2361" y="0"/>
                      <a:pt x="2240" y="10"/>
                      <a:pt x="2119" y="29"/>
                    </a:cubicBezTo>
                    <a:cubicBezTo>
                      <a:pt x="852" y="227"/>
                      <a:pt x="0" y="1415"/>
                      <a:pt x="218" y="2682"/>
                    </a:cubicBezTo>
                    <a:cubicBezTo>
                      <a:pt x="397" y="3809"/>
                      <a:pt x="1382" y="4612"/>
                      <a:pt x="2490" y="4612"/>
                    </a:cubicBezTo>
                    <a:cubicBezTo>
                      <a:pt x="2610" y="4612"/>
                      <a:pt x="2730" y="4603"/>
                      <a:pt x="2852" y="4583"/>
                    </a:cubicBezTo>
                    <a:cubicBezTo>
                      <a:pt x="4119" y="4366"/>
                      <a:pt x="4971" y="3197"/>
                      <a:pt x="4753" y="1930"/>
                    </a:cubicBezTo>
                    <a:cubicBezTo>
                      <a:pt x="4574" y="804"/>
                      <a:pt x="3588" y="0"/>
                      <a:pt x="2481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0" name="Google Shape;472;p38">
                <a:extLst>
                  <a:ext uri="{FF2B5EF4-FFF2-40B4-BE49-F238E27FC236}">
                    <a16:creationId xmlns:a16="http://schemas.microsoft.com/office/drawing/2014/main" id="{2921EFC7-C14F-70A0-936B-57C32068D53E}"/>
                  </a:ext>
                </a:extLst>
              </p:cNvPr>
              <p:cNvSpPr/>
              <p:nvPr/>
            </p:nvSpPr>
            <p:spPr>
              <a:xfrm>
                <a:off x="2035450" y="5187250"/>
                <a:ext cx="614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06" extrusionOk="0">
                    <a:moveTo>
                      <a:pt x="1050" y="1"/>
                    </a:moveTo>
                    <a:cubicBezTo>
                      <a:pt x="475" y="1"/>
                      <a:pt x="0" y="476"/>
                      <a:pt x="0" y="1050"/>
                    </a:cubicBezTo>
                    <a:cubicBezTo>
                      <a:pt x="0" y="1683"/>
                      <a:pt x="522" y="2105"/>
                      <a:pt x="1068" y="2105"/>
                    </a:cubicBezTo>
                    <a:cubicBezTo>
                      <a:pt x="1324" y="2105"/>
                      <a:pt x="1587" y="2012"/>
                      <a:pt x="1802" y="1803"/>
                    </a:cubicBezTo>
                    <a:cubicBezTo>
                      <a:pt x="2456" y="1129"/>
                      <a:pt x="1980" y="1"/>
                      <a:pt x="1050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1" name="Google Shape;473;p38">
                <a:extLst>
                  <a:ext uri="{FF2B5EF4-FFF2-40B4-BE49-F238E27FC236}">
                    <a16:creationId xmlns:a16="http://schemas.microsoft.com/office/drawing/2014/main" id="{7DF37051-3186-021A-BD31-04DE556CB590}"/>
                  </a:ext>
                </a:extLst>
              </p:cNvPr>
              <p:cNvSpPr/>
              <p:nvPr/>
            </p:nvSpPr>
            <p:spPr>
              <a:xfrm>
                <a:off x="1128975" y="4570275"/>
                <a:ext cx="648550" cy="64732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25893" extrusionOk="0">
                    <a:moveTo>
                      <a:pt x="12974" y="1"/>
                    </a:moveTo>
                    <a:cubicBezTo>
                      <a:pt x="12917" y="1"/>
                      <a:pt x="12862" y="35"/>
                      <a:pt x="12852" y="105"/>
                    </a:cubicBezTo>
                    <a:lnTo>
                      <a:pt x="12852" y="12224"/>
                    </a:lnTo>
                    <a:lnTo>
                      <a:pt x="8238" y="936"/>
                    </a:lnTo>
                    <a:cubicBezTo>
                      <a:pt x="8222" y="887"/>
                      <a:pt x="8166" y="852"/>
                      <a:pt x="8113" y="852"/>
                    </a:cubicBezTo>
                    <a:cubicBezTo>
                      <a:pt x="8102" y="852"/>
                      <a:pt x="8091" y="854"/>
                      <a:pt x="8080" y="857"/>
                    </a:cubicBezTo>
                    <a:cubicBezTo>
                      <a:pt x="8021" y="897"/>
                      <a:pt x="7981" y="956"/>
                      <a:pt x="8001" y="1035"/>
                    </a:cubicBezTo>
                    <a:lnTo>
                      <a:pt x="12694" y="12481"/>
                    </a:lnTo>
                    <a:lnTo>
                      <a:pt x="3981" y="3788"/>
                    </a:lnTo>
                    <a:cubicBezTo>
                      <a:pt x="3961" y="3758"/>
                      <a:pt x="3931" y="3743"/>
                      <a:pt x="3899" y="3743"/>
                    </a:cubicBezTo>
                    <a:cubicBezTo>
                      <a:pt x="3867" y="3743"/>
                      <a:pt x="3832" y="3758"/>
                      <a:pt x="3803" y="3788"/>
                    </a:cubicBezTo>
                    <a:cubicBezTo>
                      <a:pt x="3763" y="3828"/>
                      <a:pt x="3763" y="3907"/>
                      <a:pt x="3803" y="3966"/>
                    </a:cubicBezTo>
                    <a:lnTo>
                      <a:pt x="12476" y="12620"/>
                    </a:lnTo>
                    <a:lnTo>
                      <a:pt x="1030" y="8243"/>
                    </a:lnTo>
                    <a:cubicBezTo>
                      <a:pt x="1012" y="8239"/>
                      <a:pt x="994" y="8236"/>
                      <a:pt x="978" y="8236"/>
                    </a:cubicBezTo>
                    <a:cubicBezTo>
                      <a:pt x="924" y="8236"/>
                      <a:pt x="882" y="8262"/>
                      <a:pt x="852" y="8323"/>
                    </a:cubicBezTo>
                    <a:cubicBezTo>
                      <a:pt x="832" y="8382"/>
                      <a:pt x="872" y="8442"/>
                      <a:pt x="931" y="8481"/>
                    </a:cubicBezTo>
                    <a:lnTo>
                      <a:pt x="12298" y="12818"/>
                    </a:lnTo>
                    <a:lnTo>
                      <a:pt x="139" y="12818"/>
                    </a:lnTo>
                    <a:cubicBezTo>
                      <a:pt x="60" y="12818"/>
                      <a:pt x="20" y="12877"/>
                      <a:pt x="1" y="12937"/>
                    </a:cubicBezTo>
                    <a:cubicBezTo>
                      <a:pt x="1" y="12996"/>
                      <a:pt x="60" y="13055"/>
                      <a:pt x="139" y="13055"/>
                    </a:cubicBezTo>
                    <a:lnTo>
                      <a:pt x="12140" y="13055"/>
                    </a:lnTo>
                    <a:lnTo>
                      <a:pt x="1030" y="17590"/>
                    </a:lnTo>
                    <a:cubicBezTo>
                      <a:pt x="898" y="17628"/>
                      <a:pt x="928" y="17829"/>
                      <a:pt x="1070" y="17829"/>
                    </a:cubicBezTo>
                    <a:cubicBezTo>
                      <a:pt x="1076" y="17829"/>
                      <a:pt x="1083" y="17829"/>
                      <a:pt x="1090" y="17828"/>
                    </a:cubicBezTo>
                    <a:cubicBezTo>
                      <a:pt x="1090" y="17838"/>
                      <a:pt x="1095" y="17843"/>
                      <a:pt x="1102" y="17843"/>
                    </a:cubicBezTo>
                    <a:cubicBezTo>
                      <a:pt x="1110" y="17843"/>
                      <a:pt x="1119" y="17838"/>
                      <a:pt x="1129" y="17828"/>
                    </a:cubicBezTo>
                    <a:lnTo>
                      <a:pt x="12595" y="13154"/>
                    </a:lnTo>
                    <a:lnTo>
                      <a:pt x="3803" y="21947"/>
                    </a:lnTo>
                    <a:cubicBezTo>
                      <a:pt x="3763" y="21986"/>
                      <a:pt x="3763" y="22066"/>
                      <a:pt x="3803" y="22125"/>
                    </a:cubicBezTo>
                    <a:cubicBezTo>
                      <a:pt x="3832" y="22145"/>
                      <a:pt x="3867" y="22155"/>
                      <a:pt x="3899" y="22155"/>
                    </a:cubicBezTo>
                    <a:cubicBezTo>
                      <a:pt x="3931" y="22155"/>
                      <a:pt x="3961" y="22145"/>
                      <a:pt x="3981" y="22125"/>
                    </a:cubicBezTo>
                    <a:lnTo>
                      <a:pt x="12654" y="13452"/>
                    </a:lnTo>
                    <a:lnTo>
                      <a:pt x="8258" y="24897"/>
                    </a:lnTo>
                    <a:cubicBezTo>
                      <a:pt x="8238" y="24977"/>
                      <a:pt x="8278" y="25036"/>
                      <a:pt x="8338" y="25076"/>
                    </a:cubicBezTo>
                    <a:lnTo>
                      <a:pt x="8377" y="25076"/>
                    </a:lnTo>
                    <a:cubicBezTo>
                      <a:pt x="8437" y="25076"/>
                      <a:pt x="8476" y="25036"/>
                      <a:pt x="8496" y="24996"/>
                    </a:cubicBezTo>
                    <a:lnTo>
                      <a:pt x="12852" y="13630"/>
                    </a:lnTo>
                    <a:lnTo>
                      <a:pt x="12852" y="25788"/>
                    </a:lnTo>
                    <a:cubicBezTo>
                      <a:pt x="12862" y="25858"/>
                      <a:pt x="12917" y="25892"/>
                      <a:pt x="12974" y="25892"/>
                    </a:cubicBezTo>
                    <a:cubicBezTo>
                      <a:pt x="13031" y="25892"/>
                      <a:pt x="13090" y="25858"/>
                      <a:pt x="13110" y="25788"/>
                    </a:cubicBezTo>
                    <a:lnTo>
                      <a:pt x="13110" y="13511"/>
                    </a:lnTo>
                    <a:lnTo>
                      <a:pt x="17704" y="24798"/>
                    </a:lnTo>
                    <a:cubicBezTo>
                      <a:pt x="17724" y="24838"/>
                      <a:pt x="17763" y="24878"/>
                      <a:pt x="17823" y="24878"/>
                    </a:cubicBezTo>
                    <a:lnTo>
                      <a:pt x="17862" y="24878"/>
                    </a:lnTo>
                    <a:cubicBezTo>
                      <a:pt x="17922" y="24838"/>
                      <a:pt x="17962" y="24779"/>
                      <a:pt x="17942" y="24719"/>
                    </a:cubicBezTo>
                    <a:lnTo>
                      <a:pt x="13367" y="13531"/>
                    </a:lnTo>
                    <a:lnTo>
                      <a:pt x="13367" y="13531"/>
                    </a:lnTo>
                    <a:lnTo>
                      <a:pt x="21962" y="22125"/>
                    </a:lnTo>
                    <a:cubicBezTo>
                      <a:pt x="21991" y="22145"/>
                      <a:pt x="22021" y="22155"/>
                      <a:pt x="22051" y="22155"/>
                    </a:cubicBezTo>
                    <a:cubicBezTo>
                      <a:pt x="22080" y="22155"/>
                      <a:pt x="22110" y="22145"/>
                      <a:pt x="22140" y="22125"/>
                    </a:cubicBezTo>
                    <a:cubicBezTo>
                      <a:pt x="22179" y="22066"/>
                      <a:pt x="22179" y="21986"/>
                      <a:pt x="22140" y="21947"/>
                    </a:cubicBezTo>
                    <a:lnTo>
                      <a:pt x="13486" y="13273"/>
                    </a:lnTo>
                    <a:lnTo>
                      <a:pt x="24932" y="17689"/>
                    </a:lnTo>
                    <a:lnTo>
                      <a:pt x="24972" y="17689"/>
                    </a:lnTo>
                    <a:cubicBezTo>
                      <a:pt x="24983" y="17692"/>
                      <a:pt x="24994" y="17693"/>
                      <a:pt x="25004" y="17693"/>
                    </a:cubicBezTo>
                    <a:cubicBezTo>
                      <a:pt x="25135" y="17693"/>
                      <a:pt x="25158" y="17470"/>
                      <a:pt x="25011" y="17452"/>
                    </a:cubicBezTo>
                    <a:lnTo>
                      <a:pt x="13645" y="13095"/>
                    </a:lnTo>
                    <a:lnTo>
                      <a:pt x="25823" y="13095"/>
                    </a:lnTo>
                    <a:cubicBezTo>
                      <a:pt x="25883" y="13095"/>
                      <a:pt x="25942" y="13036"/>
                      <a:pt x="25942" y="12976"/>
                    </a:cubicBezTo>
                    <a:cubicBezTo>
                      <a:pt x="25942" y="12897"/>
                      <a:pt x="25883" y="12838"/>
                      <a:pt x="25823" y="12838"/>
                    </a:cubicBezTo>
                    <a:lnTo>
                      <a:pt x="13407" y="12838"/>
                    </a:lnTo>
                    <a:lnTo>
                      <a:pt x="24912" y="8144"/>
                    </a:lnTo>
                    <a:cubicBezTo>
                      <a:pt x="25038" y="8072"/>
                      <a:pt x="24984" y="7902"/>
                      <a:pt x="24854" y="7902"/>
                    </a:cubicBezTo>
                    <a:cubicBezTo>
                      <a:pt x="24841" y="7902"/>
                      <a:pt x="24827" y="7903"/>
                      <a:pt x="24813" y="7907"/>
                    </a:cubicBezTo>
                    <a:lnTo>
                      <a:pt x="13645" y="12461"/>
                    </a:lnTo>
                    <a:lnTo>
                      <a:pt x="22140" y="3946"/>
                    </a:lnTo>
                    <a:cubicBezTo>
                      <a:pt x="22199" y="3907"/>
                      <a:pt x="22199" y="3828"/>
                      <a:pt x="22140" y="3788"/>
                    </a:cubicBezTo>
                    <a:cubicBezTo>
                      <a:pt x="22120" y="3758"/>
                      <a:pt x="22090" y="3743"/>
                      <a:pt x="22058" y="3743"/>
                    </a:cubicBezTo>
                    <a:cubicBezTo>
                      <a:pt x="22026" y="3743"/>
                      <a:pt x="21991" y="3758"/>
                      <a:pt x="21962" y="3788"/>
                    </a:cubicBezTo>
                    <a:lnTo>
                      <a:pt x="13308" y="12442"/>
                    </a:lnTo>
                    <a:lnTo>
                      <a:pt x="17684" y="996"/>
                    </a:lnTo>
                    <a:cubicBezTo>
                      <a:pt x="17721" y="898"/>
                      <a:pt x="17644" y="830"/>
                      <a:pt x="17566" y="830"/>
                    </a:cubicBezTo>
                    <a:cubicBezTo>
                      <a:pt x="17518" y="830"/>
                      <a:pt x="17469" y="856"/>
                      <a:pt x="17447" y="917"/>
                    </a:cubicBezTo>
                    <a:lnTo>
                      <a:pt x="13110" y="12263"/>
                    </a:lnTo>
                    <a:lnTo>
                      <a:pt x="13110" y="105"/>
                    </a:lnTo>
                    <a:cubicBezTo>
                      <a:pt x="13090" y="35"/>
                      <a:pt x="13031" y="1"/>
                      <a:pt x="1297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Google Shape;474;p38">
                <a:extLst>
                  <a:ext uri="{FF2B5EF4-FFF2-40B4-BE49-F238E27FC236}">
                    <a16:creationId xmlns:a16="http://schemas.microsoft.com/office/drawing/2014/main" id="{8848A2A7-61D6-6BB5-AB91-3A8AEDF9B28D}"/>
                  </a:ext>
                </a:extLst>
              </p:cNvPr>
              <p:cNvSpPr/>
              <p:nvPr/>
            </p:nvSpPr>
            <p:spPr>
              <a:xfrm>
                <a:off x="106265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0" y="14125"/>
                      <a:pt x="28001" y="19491"/>
                      <a:pt x="24436" y="23036"/>
                    </a:cubicBezTo>
                    <a:cubicBezTo>
                      <a:pt x="22049" y="25423"/>
                      <a:pt x="18853" y="26691"/>
                      <a:pt x="15611" y="26691"/>
                    </a:cubicBezTo>
                    <a:cubicBezTo>
                      <a:pt x="14012" y="26691"/>
                      <a:pt x="12402" y="26383"/>
                      <a:pt x="10872" y="25749"/>
                    </a:cubicBezTo>
                    <a:cubicBezTo>
                      <a:pt x="6218" y="23808"/>
                      <a:pt x="3169" y="19273"/>
                      <a:pt x="3169" y="14243"/>
                    </a:cubicBezTo>
                    <a:cubicBezTo>
                      <a:pt x="3188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4" y="2276"/>
                      <a:pt x="3782" y="6322"/>
                    </a:cubicBezTo>
                    <a:cubicBezTo>
                      <a:pt x="0" y="11966"/>
                      <a:pt x="75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3" y="355"/>
                      <a:pt x="17459" y="1"/>
                      <a:pt x="15628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Google Shape;475;p38">
                <a:extLst>
                  <a:ext uri="{FF2B5EF4-FFF2-40B4-BE49-F238E27FC236}">
                    <a16:creationId xmlns:a16="http://schemas.microsoft.com/office/drawing/2014/main" id="{3B001C1C-1169-1F7D-162E-ABC0A5A37C53}"/>
                  </a:ext>
                </a:extLst>
              </p:cNvPr>
              <p:cNvSpPr/>
              <p:nvPr/>
            </p:nvSpPr>
            <p:spPr>
              <a:xfrm>
                <a:off x="1402750" y="4837350"/>
                <a:ext cx="112400" cy="1004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4018" extrusionOk="0">
                    <a:moveTo>
                      <a:pt x="2245" y="0"/>
                    </a:moveTo>
                    <a:cubicBezTo>
                      <a:pt x="1782" y="0"/>
                      <a:pt x="1314" y="161"/>
                      <a:pt x="931" y="491"/>
                    </a:cubicBezTo>
                    <a:cubicBezTo>
                      <a:pt x="99" y="1204"/>
                      <a:pt x="0" y="2471"/>
                      <a:pt x="713" y="3323"/>
                    </a:cubicBezTo>
                    <a:cubicBezTo>
                      <a:pt x="1106" y="3781"/>
                      <a:pt x="1668" y="4017"/>
                      <a:pt x="2235" y="4017"/>
                    </a:cubicBezTo>
                    <a:cubicBezTo>
                      <a:pt x="2697" y="4017"/>
                      <a:pt x="3163" y="3861"/>
                      <a:pt x="3545" y="3541"/>
                    </a:cubicBezTo>
                    <a:cubicBezTo>
                      <a:pt x="4397" y="2808"/>
                      <a:pt x="4496" y="1541"/>
                      <a:pt x="3763" y="709"/>
                    </a:cubicBezTo>
                    <a:cubicBezTo>
                      <a:pt x="3371" y="241"/>
                      <a:pt x="2811" y="0"/>
                      <a:pt x="2245" y="0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oogle Shape;476;p38">
                <a:extLst>
                  <a:ext uri="{FF2B5EF4-FFF2-40B4-BE49-F238E27FC236}">
                    <a16:creationId xmlns:a16="http://schemas.microsoft.com/office/drawing/2014/main" id="{3555298C-4676-040B-D3E9-039845A8CBF5}"/>
                  </a:ext>
                </a:extLst>
              </p:cNvPr>
              <p:cNvSpPr/>
              <p:nvPr/>
            </p:nvSpPr>
            <p:spPr>
              <a:xfrm>
                <a:off x="142552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5" y="1"/>
                      <a:pt x="0" y="496"/>
                      <a:pt x="0" y="1109"/>
                    </a:cubicBezTo>
                    <a:cubicBezTo>
                      <a:pt x="0" y="1723"/>
                      <a:pt x="495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oogle Shape;477;p38">
                <a:extLst>
                  <a:ext uri="{FF2B5EF4-FFF2-40B4-BE49-F238E27FC236}">
                    <a16:creationId xmlns:a16="http://schemas.microsoft.com/office/drawing/2014/main" id="{61682D19-FA02-4724-095D-72284E4E0D3E}"/>
                  </a:ext>
                </a:extLst>
              </p:cNvPr>
              <p:cNvSpPr/>
              <p:nvPr/>
            </p:nvSpPr>
            <p:spPr>
              <a:xfrm>
                <a:off x="1759675" y="4548850"/>
                <a:ext cx="205500" cy="61220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24488" extrusionOk="0">
                    <a:moveTo>
                      <a:pt x="661" y="1"/>
                    </a:moveTo>
                    <a:cubicBezTo>
                      <a:pt x="332" y="1"/>
                      <a:pt x="0" y="274"/>
                      <a:pt x="140" y="704"/>
                    </a:cubicBezTo>
                    <a:lnTo>
                      <a:pt x="6080" y="24091"/>
                    </a:lnTo>
                    <a:cubicBezTo>
                      <a:pt x="6146" y="24337"/>
                      <a:pt x="6360" y="24488"/>
                      <a:pt x="6601" y="24488"/>
                    </a:cubicBezTo>
                    <a:cubicBezTo>
                      <a:pt x="6651" y="24488"/>
                      <a:pt x="6702" y="24481"/>
                      <a:pt x="6754" y="24467"/>
                    </a:cubicBezTo>
                    <a:lnTo>
                      <a:pt x="8219" y="24051"/>
                    </a:lnTo>
                    <a:lnTo>
                      <a:pt x="7902" y="23022"/>
                    </a:lnTo>
                    <a:lnTo>
                      <a:pt x="6991" y="23279"/>
                    </a:lnTo>
                    <a:lnTo>
                      <a:pt x="1189" y="447"/>
                    </a:lnTo>
                    <a:cubicBezTo>
                      <a:pt x="1124" y="136"/>
                      <a:pt x="893" y="1"/>
                      <a:pt x="661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Google Shape;478;p38">
                <a:extLst>
                  <a:ext uri="{FF2B5EF4-FFF2-40B4-BE49-F238E27FC236}">
                    <a16:creationId xmlns:a16="http://schemas.microsoft.com/office/drawing/2014/main" id="{07D28A29-3F9D-C03A-91E9-0A91FE0B1532}"/>
                  </a:ext>
                </a:extLst>
              </p:cNvPr>
              <p:cNvSpPr/>
              <p:nvPr/>
            </p:nvSpPr>
            <p:spPr>
              <a:xfrm>
                <a:off x="1052250" y="3840675"/>
                <a:ext cx="4158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8" y="1070"/>
                    </a:lnTo>
                    <a:lnTo>
                      <a:pt x="15506" y="42358"/>
                    </a:lnTo>
                    <a:cubicBezTo>
                      <a:pt x="15565" y="42616"/>
                      <a:pt x="15783" y="42794"/>
                      <a:pt x="16040" y="42794"/>
                    </a:cubicBezTo>
                    <a:cubicBezTo>
                      <a:pt x="16060" y="42804"/>
                      <a:pt x="16080" y="42809"/>
                      <a:pt x="16100" y="42809"/>
                    </a:cubicBezTo>
                    <a:cubicBezTo>
                      <a:pt x="16119" y="42809"/>
                      <a:pt x="16139" y="42804"/>
                      <a:pt x="16159" y="42794"/>
                    </a:cubicBezTo>
                    <a:cubicBezTo>
                      <a:pt x="16436" y="42735"/>
                      <a:pt x="16634" y="42457"/>
                      <a:pt x="16575" y="42160"/>
                    </a:cubicBezTo>
                    <a:lnTo>
                      <a:pt x="8179" y="436"/>
                    </a:lnTo>
                    <a:cubicBezTo>
                      <a:pt x="8119" y="179"/>
                      <a:pt x="7901" y="1"/>
                      <a:pt x="76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7" name="Google Shape;479;p38">
                <a:extLst>
                  <a:ext uri="{FF2B5EF4-FFF2-40B4-BE49-F238E27FC236}">
                    <a16:creationId xmlns:a16="http://schemas.microsoft.com/office/drawing/2014/main" id="{118177AC-6B53-1FDD-31F8-32B511EAC5B9}"/>
                  </a:ext>
                </a:extLst>
              </p:cNvPr>
              <p:cNvSpPr/>
              <p:nvPr/>
            </p:nvSpPr>
            <p:spPr>
              <a:xfrm>
                <a:off x="1003725" y="3826325"/>
                <a:ext cx="15152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199" extrusionOk="0">
                    <a:moveTo>
                      <a:pt x="298" y="0"/>
                    </a:moveTo>
                    <a:cubicBezTo>
                      <a:pt x="119" y="0"/>
                      <a:pt x="1" y="139"/>
                      <a:pt x="1" y="298"/>
                    </a:cubicBezTo>
                    <a:lnTo>
                      <a:pt x="1" y="1902"/>
                    </a:lnTo>
                    <a:cubicBezTo>
                      <a:pt x="1" y="2080"/>
                      <a:pt x="119" y="2199"/>
                      <a:pt x="298" y="2199"/>
                    </a:cubicBezTo>
                    <a:lnTo>
                      <a:pt x="5783" y="2199"/>
                    </a:lnTo>
                    <a:cubicBezTo>
                      <a:pt x="5941" y="2199"/>
                      <a:pt x="6060" y="2080"/>
                      <a:pt x="6060" y="1902"/>
                    </a:cubicBezTo>
                    <a:lnTo>
                      <a:pt x="6060" y="298"/>
                    </a:lnTo>
                    <a:cubicBezTo>
                      <a:pt x="6060" y="139"/>
                      <a:pt x="5941" y="0"/>
                      <a:pt x="578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8" name="Google Shape;480;p38">
                <a:extLst>
                  <a:ext uri="{FF2B5EF4-FFF2-40B4-BE49-F238E27FC236}">
                    <a16:creationId xmlns:a16="http://schemas.microsoft.com/office/drawing/2014/main" id="{68FE6A62-8333-C692-5112-4024BDB006EC}"/>
                  </a:ext>
                </a:extLst>
              </p:cNvPr>
              <p:cNvSpPr/>
              <p:nvPr/>
            </p:nvSpPr>
            <p:spPr>
              <a:xfrm>
                <a:off x="1254225" y="3811625"/>
                <a:ext cx="369350" cy="444000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17760" extrusionOk="0">
                    <a:moveTo>
                      <a:pt x="5912" y="0"/>
                    </a:moveTo>
                    <a:cubicBezTo>
                      <a:pt x="4883" y="0"/>
                      <a:pt x="3917" y="635"/>
                      <a:pt x="3545" y="1658"/>
                    </a:cubicBezTo>
                    <a:lnTo>
                      <a:pt x="3268" y="2391"/>
                    </a:lnTo>
                    <a:lnTo>
                      <a:pt x="3030" y="3123"/>
                    </a:lnTo>
                    <a:cubicBezTo>
                      <a:pt x="2852" y="3618"/>
                      <a:pt x="2674" y="4094"/>
                      <a:pt x="2516" y="4589"/>
                    </a:cubicBezTo>
                    <a:cubicBezTo>
                      <a:pt x="2179" y="5559"/>
                      <a:pt x="1842" y="6549"/>
                      <a:pt x="1525" y="7539"/>
                    </a:cubicBezTo>
                    <a:cubicBezTo>
                      <a:pt x="1228" y="8529"/>
                      <a:pt x="912" y="9539"/>
                      <a:pt x="654" y="10569"/>
                    </a:cubicBezTo>
                    <a:cubicBezTo>
                      <a:pt x="516" y="11084"/>
                      <a:pt x="377" y="11618"/>
                      <a:pt x="258" y="12173"/>
                    </a:cubicBezTo>
                    <a:cubicBezTo>
                      <a:pt x="199" y="12450"/>
                      <a:pt x="159" y="12747"/>
                      <a:pt x="100" y="13044"/>
                    </a:cubicBezTo>
                    <a:cubicBezTo>
                      <a:pt x="40" y="13381"/>
                      <a:pt x="20" y="13737"/>
                      <a:pt x="1" y="14074"/>
                    </a:cubicBezTo>
                    <a:lnTo>
                      <a:pt x="1" y="14391"/>
                    </a:lnTo>
                    <a:cubicBezTo>
                      <a:pt x="1" y="14510"/>
                      <a:pt x="1" y="14628"/>
                      <a:pt x="20" y="14787"/>
                    </a:cubicBezTo>
                    <a:cubicBezTo>
                      <a:pt x="40" y="14965"/>
                      <a:pt x="80" y="15163"/>
                      <a:pt x="120" y="15322"/>
                    </a:cubicBezTo>
                    <a:cubicBezTo>
                      <a:pt x="139" y="15381"/>
                      <a:pt x="139" y="15440"/>
                      <a:pt x="179" y="15520"/>
                    </a:cubicBezTo>
                    <a:cubicBezTo>
                      <a:pt x="199" y="15579"/>
                      <a:pt x="219" y="15638"/>
                      <a:pt x="258" y="15718"/>
                    </a:cubicBezTo>
                    <a:lnTo>
                      <a:pt x="298" y="15836"/>
                    </a:lnTo>
                    <a:lnTo>
                      <a:pt x="337" y="15896"/>
                    </a:lnTo>
                    <a:lnTo>
                      <a:pt x="357" y="15955"/>
                    </a:lnTo>
                    <a:lnTo>
                      <a:pt x="436" y="16094"/>
                    </a:lnTo>
                    <a:cubicBezTo>
                      <a:pt x="456" y="16133"/>
                      <a:pt x="496" y="16193"/>
                      <a:pt x="535" y="16232"/>
                    </a:cubicBezTo>
                    <a:cubicBezTo>
                      <a:pt x="615" y="16331"/>
                      <a:pt x="694" y="16430"/>
                      <a:pt x="773" y="16529"/>
                    </a:cubicBezTo>
                    <a:cubicBezTo>
                      <a:pt x="832" y="16589"/>
                      <a:pt x="892" y="16629"/>
                      <a:pt x="951" y="16688"/>
                    </a:cubicBezTo>
                    <a:lnTo>
                      <a:pt x="1030" y="16747"/>
                    </a:lnTo>
                    <a:lnTo>
                      <a:pt x="1050" y="16767"/>
                    </a:lnTo>
                    <a:lnTo>
                      <a:pt x="1209" y="16886"/>
                    </a:lnTo>
                    <a:cubicBezTo>
                      <a:pt x="1308" y="16965"/>
                      <a:pt x="1426" y="17044"/>
                      <a:pt x="1525" y="17104"/>
                    </a:cubicBezTo>
                    <a:cubicBezTo>
                      <a:pt x="1743" y="17223"/>
                      <a:pt x="1981" y="17341"/>
                      <a:pt x="2219" y="17440"/>
                    </a:cubicBezTo>
                    <a:cubicBezTo>
                      <a:pt x="2634" y="17599"/>
                      <a:pt x="3090" y="17698"/>
                      <a:pt x="3565" y="17737"/>
                    </a:cubicBezTo>
                    <a:cubicBezTo>
                      <a:pt x="3716" y="17753"/>
                      <a:pt x="3868" y="17759"/>
                      <a:pt x="4019" y="17759"/>
                    </a:cubicBezTo>
                    <a:cubicBezTo>
                      <a:pt x="4264" y="17759"/>
                      <a:pt x="4509" y="17742"/>
                      <a:pt x="4753" y="17718"/>
                    </a:cubicBezTo>
                    <a:cubicBezTo>
                      <a:pt x="5407" y="17638"/>
                      <a:pt x="6080" y="17480"/>
                      <a:pt x="6714" y="17262"/>
                    </a:cubicBezTo>
                    <a:cubicBezTo>
                      <a:pt x="7268" y="17064"/>
                      <a:pt x="7823" y="16827"/>
                      <a:pt x="8357" y="16569"/>
                    </a:cubicBezTo>
                    <a:cubicBezTo>
                      <a:pt x="9367" y="16054"/>
                      <a:pt x="10318" y="15480"/>
                      <a:pt x="11248" y="14846"/>
                    </a:cubicBezTo>
                    <a:cubicBezTo>
                      <a:pt x="11684" y="14549"/>
                      <a:pt x="12120" y="14232"/>
                      <a:pt x="12555" y="13916"/>
                    </a:cubicBezTo>
                    <a:cubicBezTo>
                      <a:pt x="12773" y="13737"/>
                      <a:pt x="12991" y="13579"/>
                      <a:pt x="13209" y="13421"/>
                    </a:cubicBezTo>
                    <a:lnTo>
                      <a:pt x="13526" y="13163"/>
                    </a:lnTo>
                    <a:lnTo>
                      <a:pt x="13684" y="13024"/>
                    </a:lnTo>
                    <a:lnTo>
                      <a:pt x="13862" y="12886"/>
                    </a:lnTo>
                    <a:lnTo>
                      <a:pt x="13823" y="12866"/>
                    </a:lnTo>
                    <a:cubicBezTo>
                      <a:pt x="14655" y="12133"/>
                      <a:pt x="14773" y="10886"/>
                      <a:pt x="14060" y="10014"/>
                    </a:cubicBezTo>
                    <a:cubicBezTo>
                      <a:pt x="13655" y="9516"/>
                      <a:pt x="13060" y="9255"/>
                      <a:pt x="12457" y="9255"/>
                    </a:cubicBezTo>
                    <a:cubicBezTo>
                      <a:pt x="12030" y="9255"/>
                      <a:pt x="11599" y="9387"/>
                      <a:pt x="11229" y="9658"/>
                    </a:cubicBezTo>
                    <a:lnTo>
                      <a:pt x="11169" y="9698"/>
                    </a:lnTo>
                    <a:lnTo>
                      <a:pt x="10932" y="9896"/>
                    </a:lnTo>
                    <a:lnTo>
                      <a:pt x="10635" y="10113"/>
                    </a:lnTo>
                    <a:cubicBezTo>
                      <a:pt x="10456" y="10252"/>
                      <a:pt x="10258" y="10391"/>
                      <a:pt x="10060" y="10529"/>
                    </a:cubicBezTo>
                    <a:cubicBezTo>
                      <a:pt x="9684" y="10807"/>
                      <a:pt x="9288" y="11064"/>
                      <a:pt x="8892" y="11321"/>
                    </a:cubicBezTo>
                    <a:cubicBezTo>
                      <a:pt x="8120" y="11817"/>
                      <a:pt x="7308" y="12252"/>
                      <a:pt x="6476" y="12628"/>
                    </a:cubicBezTo>
                    <a:cubicBezTo>
                      <a:pt x="6100" y="12807"/>
                      <a:pt x="5704" y="12945"/>
                      <a:pt x="5308" y="13084"/>
                    </a:cubicBezTo>
                    <a:cubicBezTo>
                      <a:pt x="5130" y="13143"/>
                      <a:pt x="4951" y="13183"/>
                      <a:pt x="4773" y="13222"/>
                    </a:cubicBezTo>
                    <a:lnTo>
                      <a:pt x="4773" y="13203"/>
                    </a:lnTo>
                    <a:cubicBezTo>
                      <a:pt x="4872" y="12767"/>
                      <a:pt x="5011" y="12312"/>
                      <a:pt x="5149" y="11856"/>
                    </a:cubicBezTo>
                    <a:cubicBezTo>
                      <a:pt x="5427" y="10925"/>
                      <a:pt x="5743" y="9995"/>
                      <a:pt x="6080" y="9064"/>
                    </a:cubicBezTo>
                    <a:cubicBezTo>
                      <a:pt x="6397" y="8133"/>
                      <a:pt x="6753" y="7203"/>
                      <a:pt x="7110" y="6272"/>
                    </a:cubicBezTo>
                    <a:cubicBezTo>
                      <a:pt x="7288" y="5816"/>
                      <a:pt x="7486" y="5361"/>
                      <a:pt x="7664" y="4886"/>
                    </a:cubicBezTo>
                    <a:lnTo>
                      <a:pt x="7941" y="4193"/>
                    </a:lnTo>
                    <a:lnTo>
                      <a:pt x="8219" y="3519"/>
                    </a:lnTo>
                    <a:lnTo>
                      <a:pt x="8239" y="3480"/>
                    </a:lnTo>
                    <a:cubicBezTo>
                      <a:pt x="8258" y="3440"/>
                      <a:pt x="8278" y="3420"/>
                      <a:pt x="8278" y="3381"/>
                    </a:cubicBezTo>
                    <a:cubicBezTo>
                      <a:pt x="8753" y="2074"/>
                      <a:pt x="8080" y="628"/>
                      <a:pt x="6773" y="153"/>
                    </a:cubicBezTo>
                    <a:cubicBezTo>
                      <a:pt x="6489" y="49"/>
                      <a:pt x="6198" y="0"/>
                      <a:pt x="5912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9" name="Google Shape;481;p38">
                <a:extLst>
                  <a:ext uri="{FF2B5EF4-FFF2-40B4-BE49-F238E27FC236}">
                    <a16:creationId xmlns:a16="http://schemas.microsoft.com/office/drawing/2014/main" id="{CE93D013-9DA4-FD21-9A4F-A922C4CF121B}"/>
                  </a:ext>
                </a:extLst>
              </p:cNvPr>
              <p:cNvSpPr/>
              <p:nvPr/>
            </p:nvSpPr>
            <p:spPr>
              <a:xfrm>
                <a:off x="1327000" y="4141275"/>
                <a:ext cx="475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26" extrusionOk="0">
                    <a:moveTo>
                      <a:pt x="1776" y="1"/>
                    </a:moveTo>
                    <a:cubicBezTo>
                      <a:pt x="1758" y="1"/>
                      <a:pt x="1740" y="6"/>
                      <a:pt x="1723" y="17"/>
                    </a:cubicBezTo>
                    <a:cubicBezTo>
                      <a:pt x="1149" y="254"/>
                      <a:pt x="575" y="551"/>
                      <a:pt x="60" y="928"/>
                    </a:cubicBezTo>
                    <a:cubicBezTo>
                      <a:pt x="20" y="967"/>
                      <a:pt x="1" y="1027"/>
                      <a:pt x="40" y="1086"/>
                    </a:cubicBezTo>
                    <a:cubicBezTo>
                      <a:pt x="60" y="1126"/>
                      <a:pt x="100" y="1126"/>
                      <a:pt x="139" y="1126"/>
                    </a:cubicBezTo>
                    <a:cubicBezTo>
                      <a:pt x="159" y="1126"/>
                      <a:pt x="179" y="1126"/>
                      <a:pt x="199" y="1106"/>
                    </a:cubicBezTo>
                    <a:cubicBezTo>
                      <a:pt x="714" y="749"/>
                      <a:pt x="1248" y="452"/>
                      <a:pt x="1822" y="215"/>
                    </a:cubicBezTo>
                    <a:cubicBezTo>
                      <a:pt x="1882" y="195"/>
                      <a:pt x="1902" y="135"/>
                      <a:pt x="1882" y="76"/>
                    </a:cubicBezTo>
                    <a:cubicBezTo>
                      <a:pt x="1868" y="33"/>
                      <a:pt x="1822" y="1"/>
                      <a:pt x="1776" y="1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Google Shape;482;p38">
                <a:extLst>
                  <a:ext uri="{FF2B5EF4-FFF2-40B4-BE49-F238E27FC236}">
                    <a16:creationId xmlns:a16="http://schemas.microsoft.com/office/drawing/2014/main" id="{B0A45E63-4985-831D-C8DE-53050480D3F5}"/>
                  </a:ext>
                </a:extLst>
              </p:cNvPr>
              <p:cNvSpPr/>
              <p:nvPr/>
            </p:nvSpPr>
            <p:spPr>
              <a:xfrm>
                <a:off x="1331600" y="4138300"/>
                <a:ext cx="40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69" extrusionOk="0">
                    <a:moveTo>
                      <a:pt x="758" y="0"/>
                    </a:moveTo>
                    <a:cubicBezTo>
                      <a:pt x="429" y="0"/>
                      <a:pt x="156" y="56"/>
                      <a:pt x="133" y="56"/>
                    </a:cubicBezTo>
                    <a:cubicBezTo>
                      <a:pt x="1" y="75"/>
                      <a:pt x="31" y="276"/>
                      <a:pt x="173" y="276"/>
                    </a:cubicBezTo>
                    <a:cubicBezTo>
                      <a:pt x="179" y="276"/>
                      <a:pt x="186" y="275"/>
                      <a:pt x="193" y="274"/>
                    </a:cubicBezTo>
                    <a:cubicBezTo>
                      <a:pt x="193" y="274"/>
                      <a:pt x="445" y="223"/>
                      <a:pt x="746" y="223"/>
                    </a:cubicBezTo>
                    <a:cubicBezTo>
                      <a:pt x="972" y="223"/>
                      <a:pt x="1225" y="252"/>
                      <a:pt x="1421" y="354"/>
                    </a:cubicBezTo>
                    <a:cubicBezTo>
                      <a:pt x="1431" y="363"/>
                      <a:pt x="1440" y="368"/>
                      <a:pt x="1450" y="368"/>
                    </a:cubicBezTo>
                    <a:cubicBezTo>
                      <a:pt x="1460" y="368"/>
                      <a:pt x="1470" y="363"/>
                      <a:pt x="1480" y="354"/>
                    </a:cubicBezTo>
                    <a:cubicBezTo>
                      <a:pt x="1491" y="359"/>
                      <a:pt x="1501" y="361"/>
                      <a:pt x="1512" y="361"/>
                    </a:cubicBezTo>
                    <a:cubicBezTo>
                      <a:pt x="1541" y="361"/>
                      <a:pt x="1570" y="343"/>
                      <a:pt x="1599" y="314"/>
                    </a:cubicBezTo>
                    <a:cubicBezTo>
                      <a:pt x="1619" y="254"/>
                      <a:pt x="1599" y="175"/>
                      <a:pt x="1539" y="155"/>
                    </a:cubicBezTo>
                    <a:cubicBezTo>
                      <a:pt x="1306" y="3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Google Shape;483;p38">
                <a:extLst>
                  <a:ext uri="{FF2B5EF4-FFF2-40B4-BE49-F238E27FC236}">
                    <a16:creationId xmlns:a16="http://schemas.microsoft.com/office/drawing/2014/main" id="{C68A7CE5-F713-9593-FFA7-564CBD77D778}"/>
                  </a:ext>
                </a:extLst>
              </p:cNvPr>
              <p:cNvSpPr/>
              <p:nvPr/>
            </p:nvSpPr>
            <p:spPr>
              <a:xfrm>
                <a:off x="1530975" y="3915100"/>
                <a:ext cx="151025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8300" extrusionOk="0">
                    <a:moveTo>
                      <a:pt x="4550" y="0"/>
                    </a:moveTo>
                    <a:cubicBezTo>
                      <a:pt x="4049" y="0"/>
                      <a:pt x="3258" y="1340"/>
                      <a:pt x="2258" y="2410"/>
                    </a:cubicBezTo>
                    <a:cubicBezTo>
                      <a:pt x="1525" y="3242"/>
                      <a:pt x="931" y="4153"/>
                      <a:pt x="436" y="5143"/>
                    </a:cubicBezTo>
                    <a:cubicBezTo>
                      <a:pt x="0" y="5955"/>
                      <a:pt x="119" y="6965"/>
                      <a:pt x="733" y="7658"/>
                    </a:cubicBezTo>
                    <a:cubicBezTo>
                      <a:pt x="1159" y="8132"/>
                      <a:pt x="1680" y="8299"/>
                      <a:pt x="2173" y="8299"/>
                    </a:cubicBezTo>
                    <a:cubicBezTo>
                      <a:pt x="2688" y="8299"/>
                      <a:pt x="3172" y="8117"/>
                      <a:pt x="3486" y="7915"/>
                    </a:cubicBezTo>
                    <a:cubicBezTo>
                      <a:pt x="4317" y="7400"/>
                      <a:pt x="4317" y="6786"/>
                      <a:pt x="4693" y="5776"/>
                    </a:cubicBezTo>
                    <a:cubicBezTo>
                      <a:pt x="5090" y="4707"/>
                      <a:pt x="5545" y="4608"/>
                      <a:pt x="5585" y="4153"/>
                    </a:cubicBezTo>
                    <a:cubicBezTo>
                      <a:pt x="5629" y="3823"/>
                      <a:pt x="5459" y="3749"/>
                      <a:pt x="5299" y="3749"/>
                    </a:cubicBezTo>
                    <a:cubicBezTo>
                      <a:pt x="5171" y="3749"/>
                      <a:pt x="5050" y="3796"/>
                      <a:pt x="5050" y="3796"/>
                    </a:cubicBezTo>
                    <a:cubicBezTo>
                      <a:pt x="5406" y="3301"/>
                      <a:pt x="5109" y="2984"/>
                      <a:pt x="4951" y="2885"/>
                    </a:cubicBezTo>
                    <a:cubicBezTo>
                      <a:pt x="4915" y="2865"/>
                      <a:pt x="4872" y="2857"/>
                      <a:pt x="4827" y="2857"/>
                    </a:cubicBezTo>
                    <a:cubicBezTo>
                      <a:pt x="4600" y="2857"/>
                      <a:pt x="4297" y="3064"/>
                      <a:pt x="4297" y="3064"/>
                    </a:cubicBezTo>
                    <a:cubicBezTo>
                      <a:pt x="4931" y="2271"/>
                      <a:pt x="6040" y="1083"/>
                      <a:pt x="5783" y="707"/>
                    </a:cubicBezTo>
                    <a:cubicBezTo>
                      <a:pt x="5726" y="618"/>
                      <a:pt x="5649" y="579"/>
                      <a:pt x="5557" y="579"/>
                    </a:cubicBezTo>
                    <a:cubicBezTo>
                      <a:pt x="4919" y="579"/>
                      <a:pt x="3585" y="2489"/>
                      <a:pt x="3585" y="2489"/>
                    </a:cubicBezTo>
                    <a:cubicBezTo>
                      <a:pt x="3941" y="1717"/>
                      <a:pt x="5090" y="469"/>
                      <a:pt x="4753" y="93"/>
                    </a:cubicBezTo>
                    <a:cubicBezTo>
                      <a:pt x="4692" y="29"/>
                      <a:pt x="4624" y="0"/>
                      <a:pt x="4550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Google Shape;484;p38">
                <a:extLst>
                  <a:ext uri="{FF2B5EF4-FFF2-40B4-BE49-F238E27FC236}">
                    <a16:creationId xmlns:a16="http://schemas.microsoft.com/office/drawing/2014/main" id="{9CFFD011-0092-2D13-7420-BCE3077C2555}"/>
                  </a:ext>
                </a:extLst>
              </p:cNvPr>
              <p:cNvSpPr/>
              <p:nvPr/>
            </p:nvSpPr>
            <p:spPr>
              <a:xfrm>
                <a:off x="1536425" y="3982075"/>
                <a:ext cx="6537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3316" extrusionOk="0">
                    <a:moveTo>
                      <a:pt x="2069" y="0"/>
                    </a:moveTo>
                    <a:cubicBezTo>
                      <a:pt x="1754" y="0"/>
                      <a:pt x="1436" y="84"/>
                      <a:pt x="1149" y="246"/>
                    </a:cubicBezTo>
                    <a:cubicBezTo>
                      <a:pt x="357" y="682"/>
                      <a:pt x="0" y="3315"/>
                      <a:pt x="0" y="3315"/>
                    </a:cubicBezTo>
                    <a:lnTo>
                      <a:pt x="2614" y="87"/>
                    </a:lnTo>
                    <a:cubicBezTo>
                      <a:pt x="2438" y="29"/>
                      <a:pt x="2254" y="0"/>
                      <a:pt x="2069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Google Shape;485;p38">
                <a:extLst>
                  <a:ext uri="{FF2B5EF4-FFF2-40B4-BE49-F238E27FC236}">
                    <a16:creationId xmlns:a16="http://schemas.microsoft.com/office/drawing/2014/main" id="{35167949-6767-22F8-916B-705F96306CF1}"/>
                  </a:ext>
                </a:extLst>
              </p:cNvPr>
              <p:cNvSpPr/>
              <p:nvPr/>
            </p:nvSpPr>
            <p:spPr>
              <a:xfrm>
                <a:off x="1516125" y="4053550"/>
                <a:ext cx="84175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883" extrusionOk="0">
                    <a:moveTo>
                      <a:pt x="753" y="1"/>
                    </a:moveTo>
                    <a:cubicBezTo>
                      <a:pt x="416" y="100"/>
                      <a:pt x="139" y="337"/>
                      <a:pt x="0" y="654"/>
                    </a:cubicBezTo>
                    <a:cubicBezTo>
                      <a:pt x="0" y="654"/>
                      <a:pt x="990" y="2793"/>
                      <a:pt x="2535" y="3882"/>
                    </a:cubicBezTo>
                    <a:cubicBezTo>
                      <a:pt x="2891" y="3783"/>
                      <a:pt x="3188" y="3585"/>
                      <a:pt x="3367" y="3288"/>
                    </a:cubicBezTo>
                    <a:cubicBezTo>
                      <a:pt x="2238" y="2417"/>
                      <a:pt x="1347" y="1288"/>
                      <a:pt x="75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Google Shape;486;p38">
                <a:extLst>
                  <a:ext uri="{FF2B5EF4-FFF2-40B4-BE49-F238E27FC236}">
                    <a16:creationId xmlns:a16="http://schemas.microsoft.com/office/drawing/2014/main" id="{E592FCD3-584D-E2B4-08A2-11E28D27059B}"/>
                  </a:ext>
                </a:extLst>
              </p:cNvPr>
              <p:cNvSpPr/>
              <p:nvPr/>
            </p:nvSpPr>
            <p:spPr>
              <a:xfrm>
                <a:off x="1498800" y="4054600"/>
                <a:ext cx="673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35" extrusionOk="0">
                    <a:moveTo>
                      <a:pt x="1656" y="1"/>
                    </a:moveTo>
                    <a:cubicBezTo>
                      <a:pt x="1353" y="1"/>
                      <a:pt x="1019" y="120"/>
                      <a:pt x="733" y="355"/>
                    </a:cubicBezTo>
                    <a:cubicBezTo>
                      <a:pt x="178" y="791"/>
                      <a:pt x="0" y="1503"/>
                      <a:pt x="337" y="1919"/>
                    </a:cubicBezTo>
                    <a:cubicBezTo>
                      <a:pt x="499" y="2130"/>
                      <a:pt x="755" y="2234"/>
                      <a:pt x="1038" y="2234"/>
                    </a:cubicBezTo>
                    <a:cubicBezTo>
                      <a:pt x="1340" y="2234"/>
                      <a:pt x="1674" y="2115"/>
                      <a:pt x="1961" y="1880"/>
                    </a:cubicBezTo>
                    <a:cubicBezTo>
                      <a:pt x="2515" y="1444"/>
                      <a:pt x="2693" y="731"/>
                      <a:pt x="2357" y="315"/>
                    </a:cubicBezTo>
                    <a:cubicBezTo>
                      <a:pt x="2194" y="105"/>
                      <a:pt x="1939" y="1"/>
                      <a:pt x="165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Google Shape;487;p38">
                <a:extLst>
                  <a:ext uri="{FF2B5EF4-FFF2-40B4-BE49-F238E27FC236}">
                    <a16:creationId xmlns:a16="http://schemas.microsoft.com/office/drawing/2014/main" id="{87261941-5C86-402D-3DD8-069A9DC1B19E}"/>
                  </a:ext>
                </a:extLst>
              </p:cNvPr>
              <p:cNvSpPr/>
              <p:nvPr/>
            </p:nvSpPr>
            <p:spPr>
              <a:xfrm>
                <a:off x="1508200" y="4062650"/>
                <a:ext cx="485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91" extrusionOk="0">
                    <a:moveTo>
                      <a:pt x="1202" y="0"/>
                    </a:moveTo>
                    <a:cubicBezTo>
                      <a:pt x="983" y="0"/>
                      <a:pt x="743" y="85"/>
                      <a:pt x="535" y="251"/>
                    </a:cubicBezTo>
                    <a:cubicBezTo>
                      <a:pt x="139" y="568"/>
                      <a:pt x="0" y="1063"/>
                      <a:pt x="238" y="1379"/>
                    </a:cubicBezTo>
                    <a:cubicBezTo>
                      <a:pt x="360" y="1521"/>
                      <a:pt x="541" y="1590"/>
                      <a:pt x="740" y="1590"/>
                    </a:cubicBezTo>
                    <a:cubicBezTo>
                      <a:pt x="958" y="1590"/>
                      <a:pt x="1199" y="1506"/>
                      <a:pt x="1406" y="1340"/>
                    </a:cubicBezTo>
                    <a:cubicBezTo>
                      <a:pt x="1822" y="1023"/>
                      <a:pt x="1941" y="528"/>
                      <a:pt x="1703" y="211"/>
                    </a:cubicBezTo>
                    <a:cubicBezTo>
                      <a:pt x="1581" y="70"/>
                      <a:pt x="1400" y="0"/>
                      <a:pt x="1202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Google Shape;488;p38">
                <a:extLst>
                  <a:ext uri="{FF2B5EF4-FFF2-40B4-BE49-F238E27FC236}">
                    <a16:creationId xmlns:a16="http://schemas.microsoft.com/office/drawing/2014/main" id="{E909827B-A1DD-24D9-0F90-491F754F2531}"/>
                  </a:ext>
                </a:extLst>
              </p:cNvPr>
              <p:cNvSpPr/>
              <p:nvPr/>
            </p:nvSpPr>
            <p:spPr>
              <a:xfrm>
                <a:off x="1277500" y="378960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4902" y="0"/>
                    </a:moveTo>
                    <a:cubicBezTo>
                      <a:pt x="4286" y="0"/>
                      <a:pt x="3668" y="194"/>
                      <a:pt x="3149" y="578"/>
                    </a:cubicBezTo>
                    <a:cubicBezTo>
                      <a:pt x="3109" y="618"/>
                      <a:pt x="3050" y="658"/>
                      <a:pt x="3010" y="697"/>
                    </a:cubicBezTo>
                    <a:lnTo>
                      <a:pt x="2971" y="737"/>
                    </a:lnTo>
                    <a:cubicBezTo>
                      <a:pt x="2634" y="1014"/>
                      <a:pt x="2337" y="1351"/>
                      <a:pt x="2099" y="1727"/>
                    </a:cubicBezTo>
                    <a:lnTo>
                      <a:pt x="2000" y="1885"/>
                    </a:lnTo>
                    <a:cubicBezTo>
                      <a:pt x="1763" y="2341"/>
                      <a:pt x="1565" y="2816"/>
                      <a:pt x="1406" y="3331"/>
                    </a:cubicBezTo>
                    <a:cubicBezTo>
                      <a:pt x="1010" y="4618"/>
                      <a:pt x="733" y="5569"/>
                      <a:pt x="515" y="6281"/>
                    </a:cubicBezTo>
                    <a:lnTo>
                      <a:pt x="476" y="6460"/>
                    </a:lnTo>
                    <a:cubicBezTo>
                      <a:pt x="258" y="7133"/>
                      <a:pt x="99" y="7826"/>
                      <a:pt x="0" y="8539"/>
                    </a:cubicBezTo>
                    <a:lnTo>
                      <a:pt x="1347" y="8836"/>
                    </a:lnTo>
                    <a:lnTo>
                      <a:pt x="1505" y="8876"/>
                    </a:lnTo>
                    <a:lnTo>
                      <a:pt x="4397" y="9509"/>
                    </a:lnTo>
                    <a:lnTo>
                      <a:pt x="4515" y="9529"/>
                    </a:lnTo>
                    <a:lnTo>
                      <a:pt x="6139" y="9886"/>
                    </a:lnTo>
                    <a:cubicBezTo>
                      <a:pt x="6139" y="9886"/>
                      <a:pt x="6357" y="9371"/>
                      <a:pt x="6634" y="8598"/>
                    </a:cubicBezTo>
                    <a:lnTo>
                      <a:pt x="6694" y="8400"/>
                    </a:lnTo>
                    <a:cubicBezTo>
                      <a:pt x="7169" y="7034"/>
                      <a:pt x="7525" y="5628"/>
                      <a:pt x="7763" y="4202"/>
                    </a:cubicBezTo>
                    <a:lnTo>
                      <a:pt x="7763" y="4103"/>
                    </a:lnTo>
                    <a:cubicBezTo>
                      <a:pt x="7842" y="3509"/>
                      <a:pt x="7842" y="2895"/>
                      <a:pt x="7743" y="2301"/>
                    </a:cubicBezTo>
                    <a:cubicBezTo>
                      <a:pt x="7644" y="1806"/>
                      <a:pt x="7407" y="1331"/>
                      <a:pt x="7050" y="955"/>
                    </a:cubicBezTo>
                    <a:cubicBezTo>
                      <a:pt x="6991" y="875"/>
                      <a:pt x="6911" y="796"/>
                      <a:pt x="6852" y="737"/>
                    </a:cubicBezTo>
                    <a:cubicBezTo>
                      <a:pt x="6733" y="638"/>
                      <a:pt x="6614" y="559"/>
                      <a:pt x="6496" y="479"/>
                    </a:cubicBezTo>
                    <a:cubicBezTo>
                      <a:pt x="6016" y="159"/>
                      <a:pt x="5459" y="0"/>
                      <a:pt x="4902" y="0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Google Shape;489;p38">
                <a:extLst>
                  <a:ext uri="{FF2B5EF4-FFF2-40B4-BE49-F238E27FC236}">
                    <a16:creationId xmlns:a16="http://schemas.microsoft.com/office/drawing/2014/main" id="{6964E6EF-5CE3-AB68-C7E1-17DE25A3B6D8}"/>
                  </a:ext>
                </a:extLst>
              </p:cNvPr>
              <p:cNvSpPr/>
              <p:nvPr/>
            </p:nvSpPr>
            <p:spPr>
              <a:xfrm>
                <a:off x="633425" y="3333225"/>
                <a:ext cx="416875" cy="514900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20596" extrusionOk="0">
                    <a:moveTo>
                      <a:pt x="4793" y="14635"/>
                    </a:moveTo>
                    <a:cubicBezTo>
                      <a:pt x="4832" y="14655"/>
                      <a:pt x="4852" y="14655"/>
                      <a:pt x="4892" y="14675"/>
                    </a:cubicBezTo>
                    <a:cubicBezTo>
                      <a:pt x="4931" y="14691"/>
                      <a:pt x="4970" y="14710"/>
                      <a:pt x="5010" y="14732"/>
                    </a:cubicBezTo>
                    <a:lnTo>
                      <a:pt x="5010" y="14732"/>
                    </a:lnTo>
                    <a:lnTo>
                      <a:pt x="4911" y="14695"/>
                    </a:lnTo>
                    <a:lnTo>
                      <a:pt x="4832" y="14655"/>
                    </a:lnTo>
                    <a:lnTo>
                      <a:pt x="4793" y="14635"/>
                    </a:lnTo>
                    <a:close/>
                    <a:moveTo>
                      <a:pt x="3255" y="1"/>
                    </a:moveTo>
                    <a:cubicBezTo>
                      <a:pt x="1925" y="1"/>
                      <a:pt x="779" y="982"/>
                      <a:pt x="614" y="2318"/>
                    </a:cubicBezTo>
                    <a:lnTo>
                      <a:pt x="575" y="2536"/>
                    </a:lnTo>
                    <a:lnTo>
                      <a:pt x="555" y="2754"/>
                    </a:lnTo>
                    <a:lnTo>
                      <a:pt x="495" y="3170"/>
                    </a:lnTo>
                    <a:cubicBezTo>
                      <a:pt x="456" y="3447"/>
                      <a:pt x="436" y="3724"/>
                      <a:pt x="396" y="4001"/>
                    </a:cubicBezTo>
                    <a:cubicBezTo>
                      <a:pt x="337" y="4556"/>
                      <a:pt x="278" y="5090"/>
                      <a:pt x="238" y="5645"/>
                    </a:cubicBezTo>
                    <a:cubicBezTo>
                      <a:pt x="179" y="6199"/>
                      <a:pt x="139" y="6754"/>
                      <a:pt x="99" y="7308"/>
                    </a:cubicBezTo>
                    <a:cubicBezTo>
                      <a:pt x="80" y="7586"/>
                      <a:pt x="80" y="7883"/>
                      <a:pt x="60" y="8160"/>
                    </a:cubicBezTo>
                    <a:cubicBezTo>
                      <a:pt x="40" y="8437"/>
                      <a:pt x="40" y="8714"/>
                      <a:pt x="20" y="8992"/>
                    </a:cubicBezTo>
                    <a:cubicBezTo>
                      <a:pt x="0" y="9546"/>
                      <a:pt x="0" y="10120"/>
                      <a:pt x="0" y="10695"/>
                    </a:cubicBezTo>
                    <a:cubicBezTo>
                      <a:pt x="0" y="11269"/>
                      <a:pt x="0" y="11843"/>
                      <a:pt x="40" y="12417"/>
                    </a:cubicBezTo>
                    <a:cubicBezTo>
                      <a:pt x="60" y="13011"/>
                      <a:pt x="99" y="13606"/>
                      <a:pt x="179" y="14219"/>
                    </a:cubicBezTo>
                    <a:cubicBezTo>
                      <a:pt x="218" y="14536"/>
                      <a:pt x="278" y="14853"/>
                      <a:pt x="337" y="15190"/>
                    </a:cubicBezTo>
                    <a:cubicBezTo>
                      <a:pt x="396" y="15546"/>
                      <a:pt x="495" y="15883"/>
                      <a:pt x="594" y="16239"/>
                    </a:cubicBezTo>
                    <a:cubicBezTo>
                      <a:pt x="654" y="16417"/>
                      <a:pt x="713" y="16615"/>
                      <a:pt x="792" y="16814"/>
                    </a:cubicBezTo>
                    <a:cubicBezTo>
                      <a:pt x="891" y="17051"/>
                      <a:pt x="990" y="17269"/>
                      <a:pt x="1109" y="17487"/>
                    </a:cubicBezTo>
                    <a:cubicBezTo>
                      <a:pt x="1268" y="17764"/>
                      <a:pt x="1446" y="18021"/>
                      <a:pt x="1664" y="18279"/>
                    </a:cubicBezTo>
                    <a:cubicBezTo>
                      <a:pt x="1802" y="18418"/>
                      <a:pt x="1961" y="18576"/>
                      <a:pt x="2139" y="18695"/>
                    </a:cubicBezTo>
                    <a:cubicBezTo>
                      <a:pt x="2337" y="18853"/>
                      <a:pt x="2535" y="18992"/>
                      <a:pt x="2773" y="19091"/>
                    </a:cubicBezTo>
                    <a:cubicBezTo>
                      <a:pt x="2832" y="19130"/>
                      <a:pt x="2892" y="19150"/>
                      <a:pt x="2951" y="19170"/>
                    </a:cubicBezTo>
                    <a:lnTo>
                      <a:pt x="3010" y="19190"/>
                    </a:lnTo>
                    <a:lnTo>
                      <a:pt x="3129" y="19229"/>
                    </a:lnTo>
                    <a:lnTo>
                      <a:pt x="3347" y="19309"/>
                    </a:lnTo>
                    <a:cubicBezTo>
                      <a:pt x="3486" y="19368"/>
                      <a:pt x="3644" y="19408"/>
                      <a:pt x="3783" y="19467"/>
                    </a:cubicBezTo>
                    <a:lnTo>
                      <a:pt x="4000" y="19526"/>
                    </a:lnTo>
                    <a:lnTo>
                      <a:pt x="4218" y="19586"/>
                    </a:lnTo>
                    <a:cubicBezTo>
                      <a:pt x="4377" y="19625"/>
                      <a:pt x="4515" y="19685"/>
                      <a:pt x="4654" y="19724"/>
                    </a:cubicBezTo>
                    <a:lnTo>
                      <a:pt x="5090" y="19824"/>
                    </a:lnTo>
                    <a:lnTo>
                      <a:pt x="5545" y="19923"/>
                    </a:lnTo>
                    <a:cubicBezTo>
                      <a:pt x="5822" y="20002"/>
                      <a:pt x="6119" y="20061"/>
                      <a:pt x="6397" y="20101"/>
                    </a:cubicBezTo>
                    <a:cubicBezTo>
                      <a:pt x="6991" y="20220"/>
                      <a:pt x="7565" y="20299"/>
                      <a:pt x="8139" y="20358"/>
                    </a:cubicBezTo>
                    <a:cubicBezTo>
                      <a:pt x="8713" y="20437"/>
                      <a:pt x="9288" y="20477"/>
                      <a:pt x="9862" y="20517"/>
                    </a:cubicBezTo>
                    <a:cubicBezTo>
                      <a:pt x="10436" y="20556"/>
                      <a:pt x="10991" y="20576"/>
                      <a:pt x="11565" y="20596"/>
                    </a:cubicBezTo>
                    <a:cubicBezTo>
                      <a:pt x="12119" y="20596"/>
                      <a:pt x="12694" y="20596"/>
                      <a:pt x="13268" y="20576"/>
                    </a:cubicBezTo>
                    <a:cubicBezTo>
                      <a:pt x="13545" y="20576"/>
                      <a:pt x="13823" y="20556"/>
                      <a:pt x="14120" y="20536"/>
                    </a:cubicBezTo>
                    <a:lnTo>
                      <a:pt x="14535" y="20497"/>
                    </a:lnTo>
                    <a:lnTo>
                      <a:pt x="14753" y="20477"/>
                    </a:lnTo>
                    <a:lnTo>
                      <a:pt x="15011" y="20457"/>
                    </a:lnTo>
                    <a:cubicBezTo>
                      <a:pt x="15941" y="20358"/>
                      <a:pt x="16674" y="19566"/>
                      <a:pt x="16674" y="18635"/>
                    </a:cubicBezTo>
                    <a:cubicBezTo>
                      <a:pt x="16674" y="17685"/>
                      <a:pt x="15941" y="16893"/>
                      <a:pt x="15011" y="16794"/>
                    </a:cubicBezTo>
                    <a:lnTo>
                      <a:pt x="14912" y="16794"/>
                    </a:lnTo>
                    <a:lnTo>
                      <a:pt x="14179" y="16734"/>
                    </a:lnTo>
                    <a:cubicBezTo>
                      <a:pt x="13922" y="16695"/>
                      <a:pt x="13664" y="16675"/>
                      <a:pt x="13407" y="16635"/>
                    </a:cubicBezTo>
                    <a:cubicBezTo>
                      <a:pt x="12892" y="16596"/>
                      <a:pt x="12397" y="16516"/>
                      <a:pt x="11882" y="16457"/>
                    </a:cubicBezTo>
                    <a:cubicBezTo>
                      <a:pt x="11367" y="16378"/>
                      <a:pt x="10872" y="16299"/>
                      <a:pt x="10377" y="16200"/>
                    </a:cubicBezTo>
                    <a:cubicBezTo>
                      <a:pt x="9862" y="16101"/>
                      <a:pt x="9387" y="16021"/>
                      <a:pt x="8892" y="15903"/>
                    </a:cubicBezTo>
                    <a:cubicBezTo>
                      <a:pt x="7921" y="15705"/>
                      <a:pt x="6971" y="15447"/>
                      <a:pt x="6060" y="15130"/>
                    </a:cubicBezTo>
                    <a:cubicBezTo>
                      <a:pt x="5941" y="15091"/>
                      <a:pt x="5822" y="15051"/>
                      <a:pt x="5723" y="15011"/>
                    </a:cubicBezTo>
                    <a:lnTo>
                      <a:pt x="5545" y="14952"/>
                    </a:lnTo>
                    <a:lnTo>
                      <a:pt x="5415" y="14903"/>
                    </a:lnTo>
                    <a:lnTo>
                      <a:pt x="5415" y="14903"/>
                    </a:lnTo>
                    <a:cubicBezTo>
                      <a:pt x="5413" y="14893"/>
                      <a:pt x="5410" y="14883"/>
                      <a:pt x="5406" y="14873"/>
                    </a:cubicBezTo>
                    <a:cubicBezTo>
                      <a:pt x="5367" y="14695"/>
                      <a:pt x="5327" y="14516"/>
                      <a:pt x="5307" y="14338"/>
                    </a:cubicBezTo>
                    <a:cubicBezTo>
                      <a:pt x="5288" y="14140"/>
                      <a:pt x="5268" y="13922"/>
                      <a:pt x="5248" y="13705"/>
                    </a:cubicBezTo>
                    <a:cubicBezTo>
                      <a:pt x="5228" y="13249"/>
                      <a:pt x="5208" y="12774"/>
                      <a:pt x="5208" y="12279"/>
                    </a:cubicBezTo>
                    <a:cubicBezTo>
                      <a:pt x="5208" y="11784"/>
                      <a:pt x="5208" y="11289"/>
                      <a:pt x="5228" y="10774"/>
                    </a:cubicBezTo>
                    <a:cubicBezTo>
                      <a:pt x="5248" y="10259"/>
                      <a:pt x="5268" y="9764"/>
                      <a:pt x="5307" y="9249"/>
                    </a:cubicBezTo>
                    <a:cubicBezTo>
                      <a:pt x="5327" y="8734"/>
                      <a:pt x="5367" y="8219"/>
                      <a:pt x="5406" y="7685"/>
                    </a:cubicBezTo>
                    <a:cubicBezTo>
                      <a:pt x="5446" y="7170"/>
                      <a:pt x="5505" y="6655"/>
                      <a:pt x="5545" y="6140"/>
                    </a:cubicBezTo>
                    <a:cubicBezTo>
                      <a:pt x="5604" y="5625"/>
                      <a:pt x="5664" y="5090"/>
                      <a:pt x="5703" y="4576"/>
                    </a:cubicBezTo>
                    <a:lnTo>
                      <a:pt x="5882" y="3031"/>
                    </a:lnTo>
                    <a:lnTo>
                      <a:pt x="5882" y="2991"/>
                    </a:lnTo>
                    <a:cubicBezTo>
                      <a:pt x="6060" y="1546"/>
                      <a:pt x="5030" y="219"/>
                      <a:pt x="3585" y="21"/>
                    </a:cubicBezTo>
                    <a:cubicBezTo>
                      <a:pt x="3474" y="8"/>
                      <a:pt x="3364" y="1"/>
                      <a:pt x="3255" y="1"/>
                    </a:cubicBezTo>
                    <a:close/>
                  </a:path>
                </a:pathLst>
              </a:custGeom>
              <a:solidFill>
                <a:srgbClr val="5E1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Google Shape;490;p38">
                <a:extLst>
                  <a:ext uri="{FF2B5EF4-FFF2-40B4-BE49-F238E27FC236}">
                    <a16:creationId xmlns:a16="http://schemas.microsoft.com/office/drawing/2014/main" id="{A5FD7634-5495-E40B-DFB3-AC1075EC4CF9}"/>
                  </a:ext>
                </a:extLst>
              </p:cNvPr>
              <p:cNvSpPr/>
              <p:nvPr/>
            </p:nvSpPr>
            <p:spPr>
              <a:xfrm>
                <a:off x="662125" y="3773250"/>
                <a:ext cx="723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005" extrusionOk="0">
                    <a:moveTo>
                      <a:pt x="444" y="1"/>
                    </a:moveTo>
                    <a:cubicBezTo>
                      <a:pt x="304" y="1"/>
                      <a:pt x="157" y="8"/>
                      <a:pt x="1" y="24"/>
                    </a:cubicBezTo>
                    <a:cubicBezTo>
                      <a:pt x="536" y="1153"/>
                      <a:pt x="1645" y="1906"/>
                      <a:pt x="2892" y="2005"/>
                    </a:cubicBezTo>
                    <a:cubicBezTo>
                      <a:pt x="2892" y="2005"/>
                      <a:pt x="2716" y="1"/>
                      <a:pt x="444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oogle Shape;491;p38">
                <a:extLst>
                  <a:ext uri="{FF2B5EF4-FFF2-40B4-BE49-F238E27FC236}">
                    <a16:creationId xmlns:a16="http://schemas.microsoft.com/office/drawing/2014/main" id="{A47F40D1-C09E-24A9-B674-EE3B76F52775}"/>
                  </a:ext>
                </a:extLst>
              </p:cNvPr>
              <p:cNvSpPr/>
              <p:nvPr/>
            </p:nvSpPr>
            <p:spPr>
              <a:xfrm>
                <a:off x="750250" y="3463450"/>
                <a:ext cx="255975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0239" h="11724" extrusionOk="0">
                    <a:moveTo>
                      <a:pt x="595" y="0"/>
                    </a:moveTo>
                    <a:cubicBezTo>
                      <a:pt x="516" y="0"/>
                      <a:pt x="456" y="40"/>
                      <a:pt x="436" y="119"/>
                    </a:cubicBezTo>
                    <a:cubicBezTo>
                      <a:pt x="1" y="3149"/>
                      <a:pt x="278" y="9802"/>
                      <a:pt x="278" y="9862"/>
                    </a:cubicBezTo>
                    <a:cubicBezTo>
                      <a:pt x="278" y="9902"/>
                      <a:pt x="318" y="9961"/>
                      <a:pt x="377" y="9981"/>
                    </a:cubicBezTo>
                    <a:cubicBezTo>
                      <a:pt x="1743" y="10476"/>
                      <a:pt x="9268" y="11624"/>
                      <a:pt x="10021" y="11704"/>
                    </a:cubicBezTo>
                    <a:lnTo>
                      <a:pt x="10041" y="11723"/>
                    </a:lnTo>
                    <a:cubicBezTo>
                      <a:pt x="10232" y="11723"/>
                      <a:pt x="10238" y="11445"/>
                      <a:pt x="10059" y="11445"/>
                    </a:cubicBezTo>
                    <a:cubicBezTo>
                      <a:pt x="10053" y="11445"/>
                      <a:pt x="10047" y="11445"/>
                      <a:pt x="10041" y="11446"/>
                    </a:cubicBezTo>
                    <a:cubicBezTo>
                      <a:pt x="9308" y="11347"/>
                      <a:pt x="2080" y="10238"/>
                      <a:pt x="535" y="9743"/>
                    </a:cubicBezTo>
                    <a:cubicBezTo>
                      <a:pt x="516" y="8911"/>
                      <a:pt x="298" y="2971"/>
                      <a:pt x="714" y="159"/>
                    </a:cubicBezTo>
                    <a:cubicBezTo>
                      <a:pt x="733" y="79"/>
                      <a:pt x="674" y="20"/>
                      <a:pt x="595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Google Shape;492;p38">
                <a:extLst>
                  <a:ext uri="{FF2B5EF4-FFF2-40B4-BE49-F238E27FC236}">
                    <a16:creationId xmlns:a16="http://schemas.microsoft.com/office/drawing/2014/main" id="{C31DABA8-EA3C-7FA9-B61A-12A7D62C1AAE}"/>
                  </a:ext>
                </a:extLst>
              </p:cNvPr>
              <p:cNvSpPr/>
              <p:nvPr/>
            </p:nvSpPr>
            <p:spPr>
              <a:xfrm>
                <a:off x="758175" y="3481025"/>
                <a:ext cx="30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99" extrusionOk="0">
                    <a:moveTo>
                      <a:pt x="1063" y="0"/>
                    </a:moveTo>
                    <a:cubicBezTo>
                      <a:pt x="1025" y="0"/>
                      <a:pt x="991" y="10"/>
                      <a:pt x="971" y="30"/>
                    </a:cubicBezTo>
                    <a:lnTo>
                      <a:pt x="60" y="961"/>
                    </a:lnTo>
                    <a:cubicBezTo>
                      <a:pt x="1" y="1020"/>
                      <a:pt x="1" y="1099"/>
                      <a:pt x="60" y="1159"/>
                    </a:cubicBezTo>
                    <a:cubicBezTo>
                      <a:pt x="80" y="1178"/>
                      <a:pt x="119" y="1198"/>
                      <a:pt x="179" y="1198"/>
                    </a:cubicBezTo>
                    <a:cubicBezTo>
                      <a:pt x="199" y="1198"/>
                      <a:pt x="238" y="1178"/>
                      <a:pt x="258" y="1159"/>
                    </a:cubicBezTo>
                    <a:lnTo>
                      <a:pt x="1169" y="248"/>
                    </a:lnTo>
                    <a:cubicBezTo>
                      <a:pt x="1209" y="188"/>
                      <a:pt x="1209" y="89"/>
                      <a:pt x="1169" y="30"/>
                    </a:cubicBezTo>
                    <a:cubicBezTo>
                      <a:pt x="1139" y="10"/>
                      <a:pt x="1100" y="0"/>
                      <a:pt x="1063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Google Shape;493;p38">
                <a:extLst>
                  <a:ext uri="{FF2B5EF4-FFF2-40B4-BE49-F238E27FC236}">
                    <a16:creationId xmlns:a16="http://schemas.microsoft.com/office/drawing/2014/main" id="{54F27A3C-409F-692B-0D79-F380553CFB8E}"/>
                  </a:ext>
                </a:extLst>
              </p:cNvPr>
              <p:cNvSpPr/>
              <p:nvPr/>
            </p:nvSpPr>
            <p:spPr>
              <a:xfrm>
                <a:off x="991350" y="3764925"/>
                <a:ext cx="1985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10" extrusionOk="0">
                    <a:moveTo>
                      <a:pt x="1882" y="1"/>
                    </a:moveTo>
                    <a:cubicBezTo>
                      <a:pt x="575" y="199"/>
                      <a:pt x="1" y="2417"/>
                      <a:pt x="1" y="2417"/>
                    </a:cubicBezTo>
                    <a:lnTo>
                      <a:pt x="1862" y="4120"/>
                    </a:lnTo>
                    <a:cubicBezTo>
                      <a:pt x="1862" y="4120"/>
                      <a:pt x="3110" y="5387"/>
                      <a:pt x="3506" y="5407"/>
                    </a:cubicBezTo>
                    <a:cubicBezTo>
                      <a:pt x="3523" y="5409"/>
                      <a:pt x="3539" y="5410"/>
                      <a:pt x="3555" y="5410"/>
                    </a:cubicBezTo>
                    <a:cubicBezTo>
                      <a:pt x="3908" y="5410"/>
                      <a:pt x="3981" y="5011"/>
                      <a:pt x="3981" y="5011"/>
                    </a:cubicBezTo>
                    <a:cubicBezTo>
                      <a:pt x="4159" y="5093"/>
                      <a:pt x="4365" y="5137"/>
                      <a:pt x="4566" y="5137"/>
                    </a:cubicBezTo>
                    <a:cubicBezTo>
                      <a:pt x="4657" y="5137"/>
                      <a:pt x="4747" y="5128"/>
                      <a:pt x="4832" y="5110"/>
                    </a:cubicBezTo>
                    <a:cubicBezTo>
                      <a:pt x="5070" y="5051"/>
                      <a:pt x="5228" y="4833"/>
                      <a:pt x="5209" y="4575"/>
                    </a:cubicBezTo>
                    <a:lnTo>
                      <a:pt x="5209" y="4575"/>
                    </a:lnTo>
                    <a:cubicBezTo>
                      <a:pt x="5209" y="4575"/>
                      <a:pt x="5661" y="4836"/>
                      <a:pt x="5995" y="4836"/>
                    </a:cubicBezTo>
                    <a:cubicBezTo>
                      <a:pt x="6017" y="4836"/>
                      <a:pt x="6039" y="4835"/>
                      <a:pt x="6060" y="4833"/>
                    </a:cubicBezTo>
                    <a:cubicBezTo>
                      <a:pt x="6258" y="4793"/>
                      <a:pt x="6417" y="4635"/>
                      <a:pt x="6436" y="4417"/>
                    </a:cubicBezTo>
                    <a:cubicBezTo>
                      <a:pt x="6581" y="4593"/>
                      <a:pt x="6786" y="4682"/>
                      <a:pt x="6987" y="4682"/>
                    </a:cubicBezTo>
                    <a:cubicBezTo>
                      <a:pt x="7172" y="4682"/>
                      <a:pt x="7354" y="4608"/>
                      <a:pt x="7486" y="4457"/>
                    </a:cubicBezTo>
                    <a:cubicBezTo>
                      <a:pt x="7941" y="4001"/>
                      <a:pt x="5644" y="2476"/>
                      <a:pt x="5644" y="2476"/>
                    </a:cubicBezTo>
                    <a:lnTo>
                      <a:pt x="6377" y="2456"/>
                    </a:lnTo>
                    <a:cubicBezTo>
                      <a:pt x="6377" y="2456"/>
                      <a:pt x="5941" y="773"/>
                      <a:pt x="4714" y="674"/>
                    </a:cubicBezTo>
                    <a:cubicBezTo>
                      <a:pt x="3763" y="555"/>
                      <a:pt x="2793" y="318"/>
                      <a:pt x="1882" y="1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Google Shape;494;p38">
                <a:extLst>
                  <a:ext uri="{FF2B5EF4-FFF2-40B4-BE49-F238E27FC236}">
                    <a16:creationId xmlns:a16="http://schemas.microsoft.com/office/drawing/2014/main" id="{CD9EB662-5976-89D1-FF97-1601ED3F0C82}"/>
                  </a:ext>
                </a:extLst>
              </p:cNvPr>
              <p:cNvSpPr/>
              <p:nvPr/>
            </p:nvSpPr>
            <p:spPr>
              <a:xfrm>
                <a:off x="629450" y="3674825"/>
                <a:ext cx="3416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6695" extrusionOk="0">
                    <a:moveTo>
                      <a:pt x="140" y="1"/>
                    </a:moveTo>
                    <a:cubicBezTo>
                      <a:pt x="60" y="21"/>
                      <a:pt x="1" y="80"/>
                      <a:pt x="1" y="159"/>
                    </a:cubicBezTo>
                    <a:cubicBezTo>
                      <a:pt x="21" y="318"/>
                      <a:pt x="397" y="4159"/>
                      <a:pt x="2516" y="5506"/>
                    </a:cubicBezTo>
                    <a:cubicBezTo>
                      <a:pt x="4288" y="6645"/>
                      <a:pt x="11656" y="6695"/>
                      <a:pt x="13210" y="6695"/>
                    </a:cubicBezTo>
                    <a:cubicBezTo>
                      <a:pt x="13358" y="6695"/>
                      <a:pt x="13454" y="6694"/>
                      <a:pt x="13486" y="6694"/>
                    </a:cubicBezTo>
                    <a:cubicBezTo>
                      <a:pt x="13665" y="6694"/>
                      <a:pt x="13665" y="6397"/>
                      <a:pt x="13486" y="6397"/>
                    </a:cubicBezTo>
                    <a:cubicBezTo>
                      <a:pt x="13477" y="6397"/>
                      <a:pt x="13350" y="6398"/>
                      <a:pt x="13129" y="6398"/>
                    </a:cubicBezTo>
                    <a:cubicBezTo>
                      <a:pt x="11444" y="6398"/>
                      <a:pt x="4320" y="6336"/>
                      <a:pt x="2674" y="5268"/>
                    </a:cubicBezTo>
                    <a:cubicBezTo>
                      <a:pt x="654" y="4001"/>
                      <a:pt x="278" y="159"/>
                      <a:pt x="278" y="140"/>
                    </a:cubicBezTo>
                    <a:cubicBezTo>
                      <a:pt x="278" y="60"/>
                      <a:pt x="199" y="1"/>
                      <a:pt x="140" y="1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Google Shape;495;p38">
                <a:extLst>
                  <a:ext uri="{FF2B5EF4-FFF2-40B4-BE49-F238E27FC236}">
                    <a16:creationId xmlns:a16="http://schemas.microsoft.com/office/drawing/2014/main" id="{0FFB103E-629D-84E3-616B-C09B8C6E53A1}"/>
                  </a:ext>
                </a:extLst>
              </p:cNvPr>
              <p:cNvSpPr/>
              <p:nvPr/>
            </p:nvSpPr>
            <p:spPr>
              <a:xfrm>
                <a:off x="733550" y="3322075"/>
                <a:ext cx="716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428" extrusionOk="0">
                    <a:moveTo>
                      <a:pt x="217" y="0"/>
                    </a:moveTo>
                    <a:cubicBezTo>
                      <a:pt x="122" y="0"/>
                      <a:pt x="1" y="95"/>
                      <a:pt x="55" y="190"/>
                    </a:cubicBezTo>
                    <a:cubicBezTo>
                      <a:pt x="1005" y="2249"/>
                      <a:pt x="2609" y="2408"/>
                      <a:pt x="2689" y="2427"/>
                    </a:cubicBezTo>
                    <a:lnTo>
                      <a:pt x="2708" y="2408"/>
                    </a:lnTo>
                    <a:cubicBezTo>
                      <a:pt x="2867" y="2388"/>
                      <a:pt x="2867" y="2150"/>
                      <a:pt x="2708" y="2130"/>
                    </a:cubicBezTo>
                    <a:cubicBezTo>
                      <a:pt x="2649" y="2130"/>
                      <a:pt x="1184" y="1992"/>
                      <a:pt x="312" y="71"/>
                    </a:cubicBezTo>
                    <a:cubicBezTo>
                      <a:pt x="300" y="21"/>
                      <a:pt x="261" y="0"/>
                      <a:pt x="217" y="0"/>
                    </a:cubicBezTo>
                    <a:close/>
                  </a:path>
                </a:pathLst>
              </a:custGeom>
              <a:solidFill>
                <a:srgbClr val="B04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EB09E94-4D2C-EE8B-4A6C-976B0B0C4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70" y="2731250"/>
            <a:ext cx="3416300" cy="400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B4C4F-F44A-88A6-7AD2-DAB911902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2712" y="7545794"/>
            <a:ext cx="4470400" cy="49911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65864F46-8AC2-9697-4A0D-D745D0716317}"/>
              </a:ext>
            </a:extLst>
          </p:cNvPr>
          <p:cNvSpPr/>
          <p:nvPr/>
        </p:nvSpPr>
        <p:spPr>
          <a:xfrm rot="20488496">
            <a:off x="9585713" y="5460097"/>
            <a:ext cx="5530192" cy="859536"/>
          </a:xfrm>
          <a:prstGeom prst="rightArrow">
            <a:avLst>
              <a:gd name="adj1" fmla="val 28723"/>
              <a:gd name="adj2" fmla="val 81915"/>
            </a:avLst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2C67B1-2F5D-EF65-F4A9-5BA74E0756F7}"/>
              </a:ext>
            </a:extLst>
          </p:cNvPr>
          <p:cNvSpPr/>
          <p:nvPr/>
        </p:nvSpPr>
        <p:spPr>
          <a:xfrm rot="1358947">
            <a:off x="9557672" y="7717594"/>
            <a:ext cx="5530192" cy="859536"/>
          </a:xfrm>
          <a:prstGeom prst="rightArrow">
            <a:avLst>
              <a:gd name="adj1" fmla="val 28723"/>
              <a:gd name="adj2" fmla="val 81915"/>
            </a:avLst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6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8"/>
            <a:ext cx="21971100" cy="2078549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Social model</a:t>
            </a:r>
            <a:r>
              <a:rPr lang="en-US" dirty="0"/>
              <a:t>: The </a:t>
            </a:r>
            <a:r>
              <a:rPr lang="en-US" i="1" dirty="0"/>
              <a:t>curb</a:t>
            </a:r>
            <a:r>
              <a:rPr lang="en-US" dirty="0"/>
              <a:t> is the source of disability (a “barrier” to access).</a:t>
            </a:r>
            <a:endParaRPr dirty="0"/>
          </a:p>
        </p:txBody>
      </p:sp>
      <p:pic>
        <p:nvPicPr>
          <p:cNvPr id="3" name="Picture 6" descr="Curbs | NYC Street Design Manual">
            <a:extLst>
              <a:ext uri="{FF2B5EF4-FFF2-40B4-BE49-F238E27FC236}">
                <a16:creationId xmlns:a16="http://schemas.microsoft.com/office/drawing/2014/main" id="{3929226A-656B-6991-457B-BF6AB49C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0" y="3961860"/>
            <a:ext cx="6812756" cy="68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78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865819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Social model</a:t>
            </a:r>
            <a:r>
              <a:rPr lang="en-US" dirty="0"/>
              <a:t>: Cut the curb.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586454-1F7B-5B3E-6FEB-4B7AFEEE3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764" y="4181840"/>
            <a:ext cx="12418504" cy="62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urbs | NYC Street Design Manual">
            <a:extLst>
              <a:ext uri="{FF2B5EF4-FFF2-40B4-BE49-F238E27FC236}">
                <a16:creationId xmlns:a16="http://schemas.microsoft.com/office/drawing/2014/main" id="{3F12951A-8D2C-63F4-D1F4-F20530BB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50" y="3961860"/>
            <a:ext cx="6812756" cy="68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F51D9361-5243-6272-2F08-B04EEB3B4866}"/>
              </a:ext>
            </a:extLst>
          </p:cNvPr>
          <p:cNvSpPr/>
          <p:nvPr/>
        </p:nvSpPr>
        <p:spPr>
          <a:xfrm>
            <a:off x="8558784" y="7077456"/>
            <a:ext cx="2029968" cy="859536"/>
          </a:xfrm>
          <a:prstGeom prst="rightArrow">
            <a:avLst>
              <a:gd name="adj1" fmla="val 28723"/>
              <a:gd name="adj2" fmla="val 81915"/>
            </a:avLst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97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5675563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Discuss: </a:t>
            </a:r>
            <a:r>
              <a:rPr lang="en-US" i="1" dirty="0"/>
              <a:t>Why</a:t>
            </a:r>
            <a:r>
              <a:rPr lang="en-US" dirty="0"/>
              <a:t> do people do this work?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42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104eaf235_0_35"/>
          <p:cNvSpPr txBox="1">
            <a:spLocks noGrp="1"/>
          </p:cNvSpPr>
          <p:nvPr>
            <p:ph type="title"/>
          </p:nvPr>
        </p:nvSpPr>
        <p:spPr>
          <a:xfrm>
            <a:off x="1206450" y="130007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 is a human right</a:t>
            </a:r>
            <a:endParaRPr dirty="0"/>
          </a:p>
        </p:txBody>
      </p:sp>
      <p:sp>
        <p:nvSpPr>
          <p:cNvPr id="179" name="Google Shape;179;g10104eaf235_0_35"/>
          <p:cNvSpPr txBox="1">
            <a:spLocks noGrp="1"/>
          </p:cNvSpPr>
          <p:nvPr>
            <p:ph type="body" idx="1"/>
          </p:nvPr>
        </p:nvSpPr>
        <p:spPr>
          <a:xfrm>
            <a:off x="1183250" y="12169100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 dirty="0">
                <a:solidFill>
                  <a:schemeClr val="hlink"/>
                </a:solidFill>
                <a:hlinkClick r:id="rId3"/>
              </a:rPr>
              <a:t>https://www.un.org/development/desa/disabilities/convention-on-the-rights-of-persons-with-disabilities/article-9-accessibility.html</a:t>
            </a:r>
            <a:endParaRPr sz="2937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 dirty="0">
                <a:solidFill>
                  <a:schemeClr val="hlink"/>
                </a:solidFill>
                <a:hlinkClick r:id="rId4"/>
              </a:rPr>
              <a:t>https://www.un.org/development/desa/disabilities/convention-on-the-rights-of-persons-with-disabilities/article-10-right-to-life.html</a:t>
            </a:r>
            <a:endParaRPr sz="2937" dirty="0"/>
          </a:p>
        </p:txBody>
      </p:sp>
      <p:sp>
        <p:nvSpPr>
          <p:cNvPr id="180" name="Google Shape;180;g10104eaf235_0_35"/>
          <p:cNvSpPr txBox="1">
            <a:spLocks noGrp="1"/>
          </p:cNvSpPr>
          <p:nvPr>
            <p:ph type="body" idx="2"/>
          </p:nvPr>
        </p:nvSpPr>
        <p:spPr>
          <a:xfrm>
            <a:off x="1183250" y="5151310"/>
            <a:ext cx="11642413" cy="4599654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Accessibility is an internationally recognized human right.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It is the morally and ethically correct thing to do.</a:t>
            </a:r>
            <a:endParaRPr dirty="0"/>
          </a:p>
        </p:txBody>
      </p:sp>
      <p:pic>
        <p:nvPicPr>
          <p:cNvPr id="181" name="Google Shape;181;g10104eaf235_0_35" title="united nation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3900" y="3307762"/>
            <a:ext cx="9753600" cy="82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17343390_0_11"/>
          <p:cNvSpPr txBox="1">
            <a:spLocks noGrp="1"/>
          </p:cNvSpPr>
          <p:nvPr>
            <p:ph type="title"/>
          </p:nvPr>
        </p:nvSpPr>
        <p:spPr>
          <a:xfrm>
            <a:off x="1471146" y="6198935"/>
            <a:ext cx="22912854" cy="131813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expensive to exclude accessibility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117343390_0_24"/>
          <p:cNvSpPr txBox="1">
            <a:spLocks noGrp="1"/>
          </p:cNvSpPr>
          <p:nvPr>
            <p:ph type="title"/>
          </p:nvPr>
        </p:nvSpPr>
        <p:spPr>
          <a:xfrm>
            <a:off x="1196910" y="4283724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15</a:t>
            </a:r>
            <a:r>
              <a:rPr lang="en-US" sz="6000" dirty="0"/>
              <a:t>% of time spent on accessibility…</a:t>
            </a:r>
            <a:endParaRPr sz="6000" dirty="0"/>
          </a:p>
        </p:txBody>
      </p:sp>
      <p:grpSp>
        <p:nvGrpSpPr>
          <p:cNvPr id="202" name="Google Shape;202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31" y="5131338"/>
            <a:ext cx="21945874" cy="892811"/>
            <a:chOff x="437575" y="1193318"/>
            <a:chExt cx="8229600" cy="334800"/>
          </a:xfrm>
        </p:grpSpPr>
        <p:sp>
          <p:nvSpPr>
            <p:cNvPr id="203" name="Google Shape;203;g10117343390_0_24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g10117343390_0_24"/>
            <p:cNvSpPr/>
            <p:nvPr/>
          </p:nvSpPr>
          <p:spPr>
            <a:xfrm>
              <a:off x="437575" y="1193318"/>
              <a:ext cx="1354438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5" name="Google Shape;205;g10117343390_0_24"/>
          <p:cNvSpPr txBox="1">
            <a:spLocks noGrp="1"/>
          </p:cNvSpPr>
          <p:nvPr>
            <p:ph type="title"/>
          </p:nvPr>
        </p:nvSpPr>
        <p:spPr>
          <a:xfrm>
            <a:off x="1196910" y="8311824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… for </a:t>
            </a:r>
            <a:r>
              <a:rPr lang="en-US" sz="6000" b="1" dirty="0"/>
              <a:t>26</a:t>
            </a:r>
            <a:r>
              <a:rPr lang="en-US" sz="6000" dirty="0"/>
              <a:t>% of all people</a:t>
            </a:r>
            <a:endParaRPr sz="6000" dirty="0"/>
          </a:p>
        </p:txBody>
      </p:sp>
      <p:grpSp>
        <p:nvGrpSpPr>
          <p:cNvPr id="206" name="Google Shape;206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31" y="9159473"/>
            <a:ext cx="21945874" cy="892827"/>
            <a:chOff x="437575" y="2703850"/>
            <a:chExt cx="8229600" cy="334806"/>
          </a:xfrm>
        </p:grpSpPr>
        <p:sp>
          <p:nvSpPr>
            <p:cNvPr id="207" name="Google Shape;207;g10117343390_0_24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g10117343390_0_24"/>
            <p:cNvSpPr/>
            <p:nvPr/>
          </p:nvSpPr>
          <p:spPr>
            <a:xfrm>
              <a:off x="437575" y="2703850"/>
              <a:ext cx="22581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Google Shape;193;g10117343390_0_11">
            <a:extLst>
              <a:ext uri="{FF2B5EF4-FFF2-40B4-BE49-F238E27FC236}">
                <a16:creationId xmlns:a16="http://schemas.microsoft.com/office/drawing/2014/main" id="{E6C8F09A-D306-307F-66C1-5ACF892FBEB2}"/>
              </a:ext>
            </a:extLst>
          </p:cNvPr>
          <p:cNvSpPr txBox="1">
            <a:spLocks/>
          </p:cNvSpPr>
          <p:nvPr/>
        </p:nvSpPr>
        <p:spPr>
          <a:xfrm>
            <a:off x="1166831" y="969180"/>
            <a:ext cx="22912854" cy="131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b="1"/>
              <a:t>It is expensive to exclude accessibility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8685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117343390_0_24"/>
          <p:cNvSpPr txBox="1">
            <a:spLocks noGrp="1"/>
          </p:cNvSpPr>
          <p:nvPr>
            <p:ph type="title"/>
          </p:nvPr>
        </p:nvSpPr>
        <p:spPr>
          <a:xfrm>
            <a:off x="831150" y="3801979"/>
            <a:ext cx="22721700" cy="2272251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Fixing inaccessibility takes </a:t>
            </a:r>
            <a:r>
              <a:rPr lang="en-US" b="1" dirty="0"/>
              <a:t>1.5 – 10x </a:t>
            </a:r>
            <a:r>
              <a:rPr lang="en-US" dirty="0"/>
              <a:t>more time if done </a:t>
            </a:r>
            <a:r>
              <a:rPr lang="en-US" i="1" dirty="0"/>
              <a:t>after</a:t>
            </a:r>
            <a:r>
              <a:rPr lang="en-US" dirty="0"/>
              <a:t> something is built.</a:t>
            </a:r>
            <a:endParaRPr dirty="0"/>
          </a:p>
        </p:txBody>
      </p:sp>
      <p:grpSp>
        <p:nvGrpSpPr>
          <p:cNvPr id="210" name="Google Shape;210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063" y="6818216"/>
            <a:ext cx="21945874" cy="892811"/>
            <a:chOff x="437575" y="4181043"/>
            <a:chExt cx="8229600" cy="334800"/>
          </a:xfrm>
        </p:grpSpPr>
        <p:sp>
          <p:nvSpPr>
            <p:cNvPr id="211" name="Google Shape;211;g10117343390_0_24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g10117343390_0_24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" name="Google Shape;210;g10117343390_0_24">
            <a:extLst>
              <a:ext uri="{FF2B5EF4-FFF2-40B4-BE49-F238E27FC236}">
                <a16:creationId xmlns:a16="http://schemas.microsoft.com/office/drawing/2014/main" id="{B9830B61-614C-FF70-B552-D1A39B96B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063" y="8117629"/>
            <a:ext cx="21945874" cy="892811"/>
            <a:chOff x="437575" y="4181043"/>
            <a:chExt cx="8229600" cy="334800"/>
          </a:xfrm>
        </p:grpSpPr>
        <p:sp>
          <p:nvSpPr>
            <p:cNvPr id="7" name="Google Shape;211;g10117343390_0_24">
              <a:extLst>
                <a:ext uri="{FF2B5EF4-FFF2-40B4-BE49-F238E27FC236}">
                  <a16:creationId xmlns:a16="http://schemas.microsoft.com/office/drawing/2014/main" id="{98EDD5F5-7453-A7B5-C008-BF68F7DD076B}"/>
                </a:ext>
              </a:extLst>
            </p:cNvPr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2;g10117343390_0_24">
              <a:extLst>
                <a:ext uri="{FF2B5EF4-FFF2-40B4-BE49-F238E27FC236}">
                  <a16:creationId xmlns:a16="http://schemas.microsoft.com/office/drawing/2014/main" id="{6D8EEA76-0A9B-C7BA-4A39-1AE9932BA67E}"/>
                </a:ext>
              </a:extLst>
            </p:cNvPr>
            <p:cNvSpPr/>
            <p:nvPr/>
          </p:nvSpPr>
          <p:spPr>
            <a:xfrm>
              <a:off x="437575" y="4181043"/>
              <a:ext cx="41148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4170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071A0B5-50C7-C0AC-45CF-686F10A7828A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3</a:t>
            </a:fld>
            <a:endParaRPr lang="en-US" sz="18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0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17343390_0_11"/>
          <p:cNvSpPr txBox="1">
            <a:spLocks noGrp="1"/>
          </p:cNvSpPr>
          <p:nvPr>
            <p:ph type="title"/>
          </p:nvPr>
        </p:nvSpPr>
        <p:spPr>
          <a:xfrm>
            <a:off x="822402" y="5777348"/>
            <a:ext cx="14676864" cy="2161303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Concept: </a:t>
            </a:r>
            <a:r>
              <a:rPr lang="en-US" i="1" dirty="0"/>
              <a:t>Situational Impairment</a:t>
            </a:r>
            <a:br>
              <a:rPr lang="en-US" i="1" dirty="0"/>
            </a:br>
            <a:r>
              <a:rPr lang="en-US" dirty="0"/>
              <a:t>“Design for One, Extend to All”</a:t>
            </a:r>
            <a:endParaRPr dirty="0"/>
          </a:p>
        </p:txBody>
      </p:sp>
      <p:sp>
        <p:nvSpPr>
          <p:cNvPr id="194" name="Google Shape;194;g10117343390_0_11"/>
          <p:cNvSpPr txBox="1">
            <a:spLocks noGrp="1"/>
          </p:cNvSpPr>
          <p:nvPr>
            <p:ph type="body" idx="1"/>
          </p:nvPr>
        </p:nvSpPr>
        <p:spPr>
          <a:xfrm>
            <a:off x="683775" y="11790947"/>
            <a:ext cx="14676865" cy="1385631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Microsoft’s Inclusive Design 101 Toolkit: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https://download.microsoft.com/download/b/0/d/b0d4bf87-09ce-4417-8f28-d60703d672ed/inclusive_toolkit_manual_final.pdf</a:t>
            </a:r>
            <a:endParaRPr dirty="0"/>
          </a:p>
        </p:txBody>
      </p:sp>
      <p:pic>
        <p:nvPicPr>
          <p:cNvPr id="196" name="Google Shape;196;g10117343390_0_11" descr="Disability can be Permanent, Temporary, or Situational and can affect someone's ability to Touch, See, Hear, or Speak." title="Types of disabilit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0640" y="477532"/>
            <a:ext cx="7816910" cy="1269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08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10117343390_0_11" descr="Disability can be Permanent, Temporary, or Situational and can affect someone's ability to Touch, See, Hear, or Speak." title="Types of disability"/>
          <p:cNvPicPr preferRelativeResize="0"/>
          <p:nvPr/>
        </p:nvPicPr>
        <p:blipFill rotWithShape="1">
          <a:blip r:embed="rId3">
            <a:alphaModFix/>
          </a:blip>
          <a:srcRect r="787" b="70018"/>
          <a:stretch/>
        </p:blipFill>
        <p:spPr>
          <a:xfrm>
            <a:off x="2542032" y="3868047"/>
            <a:ext cx="18013680" cy="8843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3;g10117343390_0_11">
            <a:extLst>
              <a:ext uri="{FF2B5EF4-FFF2-40B4-BE49-F238E27FC236}">
                <a16:creationId xmlns:a16="http://schemas.microsoft.com/office/drawing/2014/main" id="{96FB1A80-BFC2-F0B0-5076-74F97049E2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402" y="1004180"/>
            <a:ext cx="22275342" cy="2818012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all experience situational impairment in our daily lives. </a:t>
            </a:r>
            <a:r>
              <a:rPr lang="en-US" b="1" dirty="0"/>
              <a:t>Accessibility benefits everyone</a:t>
            </a:r>
            <a:r>
              <a:rPr lang="en-US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1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5675562"/>
            <a:ext cx="21971100" cy="3523301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Discuss: Share</a:t>
            </a:r>
            <a:r>
              <a:rPr lang="en-US" i="1" dirty="0"/>
              <a:t> </a:t>
            </a:r>
            <a:r>
              <a:rPr lang="en-US" dirty="0"/>
              <a:t>an example where you might be impaired in some way and how accessible technology or infrastructure helps you.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337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104eaf235_0_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Concept: Ability Assumptions</a:t>
            </a:r>
            <a:endParaRPr dirty="0"/>
          </a:p>
        </p:txBody>
      </p:sp>
      <p:sp>
        <p:nvSpPr>
          <p:cNvPr id="157" name="Google Shape;157;g10104eaf235_0_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(Wobbrock et al)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https://cacm.acm.org/magazines/2018/6/228034-ability-based-design/fulltext</a:t>
            </a:r>
            <a:endParaRPr/>
          </a:p>
        </p:txBody>
      </p:sp>
      <p:pic>
        <p:nvPicPr>
          <p:cNvPr id="159" name="Google Shape;159;g10104eaf235_0_11" descr="3 different diagrams for designing relationships between systems and peopl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5452" y="3307762"/>
            <a:ext cx="9725025" cy="96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104eaf235_0_4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inaccessible experience like?</a:t>
            </a:r>
            <a:endParaRPr/>
          </a:p>
        </p:txBody>
      </p:sp>
      <p:sp>
        <p:nvSpPr>
          <p:cNvPr id="250" name="Google Shape;250;g10104eaf235_0_4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Credit: Sarah Fossheim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on twitter</a:t>
            </a:r>
            <a:endParaRPr/>
          </a:p>
        </p:txBody>
      </p:sp>
      <p:pic>
        <p:nvPicPr>
          <p:cNvPr id="251" name="Google Shape;251;g10104eaf235_0_47" title="Link to screen reader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695" y="4227600"/>
            <a:ext cx="14404612" cy="8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104eaf235_0_5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Demo: Using a screen reader</a:t>
            </a:r>
            <a:endParaRPr dirty="0"/>
          </a:p>
        </p:txBody>
      </p:sp>
      <p:sp>
        <p:nvSpPr>
          <p:cNvPr id="258" name="Google Shape;258;g10104eaf235_0_5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Mac users: </a:t>
            </a:r>
            <a:r>
              <a:rPr lang="en-US" sz="5500" b="1" dirty="0" err="1"/>
              <a:t>VoiceOver</a:t>
            </a:r>
            <a:endParaRPr sz="5500" b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Windows users: </a:t>
            </a:r>
            <a:r>
              <a:rPr lang="en-US" sz="5500" b="1" dirty="0"/>
              <a:t>NVDA</a:t>
            </a:r>
            <a:r>
              <a:rPr lang="en-US" sz="5500" dirty="0"/>
              <a:t> (requires download)</a:t>
            </a:r>
            <a:endParaRPr sz="55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104eaf235_1_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Explore: An interactive bar chart</a:t>
            </a:r>
            <a:endParaRPr dirty="0"/>
          </a:p>
        </p:txBody>
      </p:sp>
      <p:sp>
        <p:nvSpPr>
          <p:cNvPr id="264" name="Google Shape;264;g10104eaf235_1_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/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frankelavsky.github.io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r>
              <a:rPr lang="en-US" u="sng" dirty="0" err="1">
                <a:solidFill>
                  <a:schemeClr val="hlink"/>
                </a:solidFill>
              </a:rPr>
              <a:t>assessing_chart_interactivity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endParaRPr dirty="0"/>
          </a:p>
        </p:txBody>
      </p:sp>
      <p:pic>
        <p:nvPicPr>
          <p:cNvPr id="2" name="Picture 1" descr="A line chart titled Product AC is trending up, Product AB is tanking">
            <a:extLst>
              <a:ext uri="{FF2B5EF4-FFF2-40B4-BE49-F238E27FC236}">
                <a16:creationId xmlns:a16="http://schemas.microsoft.com/office/drawing/2014/main" id="{9629BFCC-F7B5-B2E9-F23A-62F03EAC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76" y="3589493"/>
            <a:ext cx="13784847" cy="963113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04eaf235_1_27"/>
          <p:cNvSpPr txBox="1">
            <a:spLocks noGrp="1"/>
          </p:cNvSpPr>
          <p:nvPr>
            <p:ph type="title"/>
          </p:nvPr>
        </p:nvSpPr>
        <p:spPr>
          <a:xfrm>
            <a:off x="1206450" y="5486400"/>
            <a:ext cx="21971100" cy="208815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methods question:</a:t>
            </a:r>
            <a:br>
              <a:rPr lang="en-US" dirty="0"/>
            </a:br>
            <a:r>
              <a:rPr lang="en-US" dirty="0"/>
              <a:t>How do you know something is inaccessible?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04eaf235_1_27"/>
          <p:cNvSpPr txBox="1">
            <a:spLocks noGrp="1"/>
          </p:cNvSpPr>
          <p:nvPr>
            <p:ph type="title"/>
          </p:nvPr>
        </p:nvSpPr>
        <p:spPr>
          <a:xfrm>
            <a:off x="1206450" y="614145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to people with disabilities.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95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104eaf235_1_2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Actually ask them!</a:t>
            </a:r>
          </a:p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Find where they are already speaking</a:t>
            </a:r>
          </a:p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Find where they have already spoken: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Research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Blog posts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Accessibility standards</a:t>
            </a:r>
            <a:endParaRPr sz="5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A159-39BF-5AF2-2891-FCCEFABF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There are a lot of ways to listen to PWD: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65899-6DEF-6629-7918-1BDA01D78069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4</a:t>
            </a:fld>
            <a:endParaRPr lang="en-US" sz="18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97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104eaf235_1_3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make a visualization accessible?</a:t>
            </a:r>
            <a:endParaRPr/>
          </a:p>
        </p:txBody>
      </p:sp>
      <p:sp>
        <p:nvSpPr>
          <p:cNvPr id="294" name="Google Shape;294;g10104eaf235_1_33"/>
          <p:cNvSpPr txBox="1">
            <a:spLocks noGrp="1"/>
          </p:cNvSpPr>
          <p:nvPr>
            <p:ph type="body" idx="2"/>
          </p:nvPr>
        </p:nvSpPr>
        <p:spPr>
          <a:xfrm>
            <a:off x="1206500" y="2512600"/>
            <a:ext cx="11739479" cy="9991904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Let’s vote on which principle we go over today!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lang="en-US" sz="5500" dirty="0"/>
          </a:p>
          <a:p>
            <a:pPr marL="0" lvl="0" indent="0"/>
            <a:r>
              <a:rPr lang="en-US" sz="5500" dirty="0">
                <a:hlinkClick r:id="rId3"/>
              </a:rPr>
              <a:t>bit.ly/viz_a11y_uc_poll</a:t>
            </a:r>
            <a:endParaRPr lang="en-US" sz="5500" dirty="0"/>
          </a:p>
          <a:p>
            <a:pPr marL="0" lvl="0" indent="0"/>
            <a:endParaRPr lang="en-US" sz="5500" dirty="0"/>
          </a:p>
          <a:p>
            <a:pPr marL="0" lvl="0" indent="0"/>
            <a:r>
              <a:rPr lang="en-US" sz="6000" b="1" dirty="0"/>
              <a:t>1. Perceivable</a:t>
            </a:r>
            <a:r>
              <a:rPr lang="en-US" sz="6000" dirty="0"/>
              <a:t>: Contrast, color, alt</a:t>
            </a:r>
          </a:p>
          <a:p>
            <a:pPr marL="0" lvl="0" indent="0"/>
            <a:r>
              <a:rPr lang="en-US" sz="6000" b="1" dirty="0"/>
              <a:t>2. Operable</a:t>
            </a:r>
            <a:r>
              <a:rPr lang="en-US" sz="6000" dirty="0"/>
              <a:t>: Keyboard and SR access</a:t>
            </a:r>
          </a:p>
          <a:p>
            <a:pPr marL="0" lvl="0" indent="0"/>
            <a:r>
              <a:rPr lang="en-US" sz="6000" b="1" dirty="0"/>
              <a:t>3. Understandable</a:t>
            </a:r>
            <a:r>
              <a:rPr lang="en-US" sz="6000" dirty="0"/>
              <a:t>: Textual descriptions and simplicity</a:t>
            </a:r>
          </a:p>
          <a:p>
            <a:pPr marL="0" lvl="0" indent="0"/>
            <a:endParaRPr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 dirty="0"/>
          </a:p>
        </p:txBody>
      </p:sp>
      <p:pic>
        <p:nvPicPr>
          <p:cNvPr id="2" name="Picture 1" descr="QR code that will take you to the poll if you take a picture of it.&#10;&#10;bit.ly/viz_ally_UC_poll">
            <a:extLst>
              <a:ext uri="{FF2B5EF4-FFF2-40B4-BE49-F238E27FC236}">
                <a16:creationId xmlns:a16="http://schemas.microsoft.com/office/drawing/2014/main" id="{077DB6C7-EEED-EF54-0E15-AB259E49B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" t="6492" r="6633" b="6427"/>
          <a:stretch/>
        </p:blipFill>
        <p:spPr>
          <a:xfrm>
            <a:off x="12945979" y="2006463"/>
            <a:ext cx="11020925" cy="110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27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104eaf235_1_39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</a:t>
            </a:r>
            <a:endParaRPr/>
          </a:p>
        </p:txBody>
      </p:sp>
      <p:sp>
        <p:nvSpPr>
          <p:cNvPr id="300" name="Google Shape;300;g10104eaf235_1_39"/>
          <p:cNvSpPr txBox="1">
            <a:spLocks noGrp="1"/>
          </p:cNvSpPr>
          <p:nvPr>
            <p:ph type="body" idx="1"/>
          </p:nvPr>
        </p:nvSpPr>
        <p:spPr>
          <a:xfrm>
            <a:off x="1206450" y="7037333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perceive this in multiple ways? Is each way easy?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117343390_0_251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Checklist:</a:t>
            </a:r>
            <a:endParaRPr/>
          </a:p>
        </p:txBody>
      </p:sp>
      <p:sp>
        <p:nvSpPr>
          <p:cNvPr id="306" name="Google Shape;306;g10117343390_0_251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High Contrast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CVD-Safe + Redundant Encoding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Alt Text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g10117343390_0_131"/>
          <p:cNvGrpSpPr/>
          <p:nvPr/>
        </p:nvGrpSpPr>
        <p:grpSpPr>
          <a:xfrm>
            <a:off x="1877759" y="6327985"/>
            <a:ext cx="20651349" cy="6879014"/>
            <a:chOff x="704151" y="2372965"/>
            <a:chExt cx="7744159" cy="2579598"/>
          </a:xfrm>
        </p:grpSpPr>
        <p:grpSp>
          <p:nvGrpSpPr>
            <p:cNvPr id="312" name="Google Shape;312;g10117343390_0_131"/>
            <p:cNvGrpSpPr/>
            <p:nvPr/>
          </p:nvGrpSpPr>
          <p:grpSpPr>
            <a:xfrm>
              <a:off x="5600110" y="2372965"/>
              <a:ext cx="2848200" cy="334800"/>
              <a:chOff x="5600110" y="2372965"/>
              <a:chExt cx="2848200" cy="334800"/>
            </a:xfrm>
          </p:grpSpPr>
          <p:sp>
            <p:nvSpPr>
              <p:cNvPr id="313" name="Google Shape;313;g10117343390_0_131"/>
              <p:cNvSpPr/>
              <p:nvPr/>
            </p:nvSpPr>
            <p:spPr>
              <a:xfrm>
                <a:off x="5600110" y="2372965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9494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g10117343390_0_131"/>
              <p:cNvSpPr/>
              <p:nvPr/>
            </p:nvSpPr>
            <p:spPr>
              <a:xfrm>
                <a:off x="5600110" y="2372965"/>
                <a:ext cx="1281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g10117343390_0_131"/>
            <p:cNvGrpSpPr/>
            <p:nvPr/>
          </p:nvGrpSpPr>
          <p:grpSpPr>
            <a:xfrm>
              <a:off x="5600110" y="3045313"/>
              <a:ext cx="2848200" cy="334800"/>
              <a:chOff x="5600110" y="3045313"/>
              <a:chExt cx="2848200" cy="334800"/>
            </a:xfrm>
          </p:grpSpPr>
          <p:sp>
            <p:nvSpPr>
              <p:cNvPr id="316" name="Google Shape;316;g10117343390_0_131"/>
              <p:cNvSpPr/>
              <p:nvPr/>
            </p:nvSpPr>
            <p:spPr>
              <a:xfrm>
                <a:off x="5600110" y="3045313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9494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g10117343390_0_131"/>
              <p:cNvSpPr/>
              <p:nvPr/>
            </p:nvSpPr>
            <p:spPr>
              <a:xfrm>
                <a:off x="5600110" y="3045313"/>
                <a:ext cx="8505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g10117343390_0_131"/>
            <p:cNvGrpSpPr/>
            <p:nvPr/>
          </p:nvGrpSpPr>
          <p:grpSpPr>
            <a:xfrm>
              <a:off x="704260" y="2372965"/>
              <a:ext cx="2848200" cy="334800"/>
              <a:chOff x="704260" y="2372965"/>
              <a:chExt cx="2848200" cy="334800"/>
            </a:xfrm>
          </p:grpSpPr>
          <p:sp>
            <p:nvSpPr>
              <p:cNvPr id="319" name="Google Shape;319;g10117343390_0_131"/>
              <p:cNvSpPr/>
              <p:nvPr/>
            </p:nvSpPr>
            <p:spPr>
              <a:xfrm>
                <a:off x="704260" y="2372965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w="9525" cap="flat" cmpd="sng">
                <a:solidFill>
                  <a:srgbClr val="E4E4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g10117343390_0_131"/>
              <p:cNvSpPr/>
              <p:nvPr/>
            </p:nvSpPr>
            <p:spPr>
              <a:xfrm>
                <a:off x="704260" y="2372965"/>
                <a:ext cx="1281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g10117343390_0_131"/>
            <p:cNvGrpSpPr/>
            <p:nvPr/>
          </p:nvGrpSpPr>
          <p:grpSpPr>
            <a:xfrm>
              <a:off x="704251" y="3045313"/>
              <a:ext cx="2848209" cy="334812"/>
              <a:chOff x="704251" y="3045313"/>
              <a:chExt cx="2848209" cy="334812"/>
            </a:xfrm>
          </p:grpSpPr>
          <p:sp>
            <p:nvSpPr>
              <p:cNvPr id="322" name="Google Shape;322;g10117343390_0_131"/>
              <p:cNvSpPr/>
              <p:nvPr/>
            </p:nvSpPr>
            <p:spPr>
              <a:xfrm>
                <a:off x="704260" y="3045313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w="9525" cap="flat" cmpd="sng">
                <a:solidFill>
                  <a:srgbClr val="E4E4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g10117343390_0_131"/>
              <p:cNvSpPr/>
              <p:nvPr/>
            </p:nvSpPr>
            <p:spPr>
              <a:xfrm>
                <a:off x="704251" y="3045325"/>
                <a:ext cx="8484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g10117343390_0_131"/>
            <p:cNvSpPr/>
            <p:nvPr/>
          </p:nvSpPr>
          <p:spPr>
            <a:xfrm>
              <a:off x="704151" y="3945425"/>
              <a:ext cx="28482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g10117343390_0_131"/>
            <p:cNvSpPr/>
            <p:nvPr/>
          </p:nvSpPr>
          <p:spPr>
            <a:xfrm>
              <a:off x="704260" y="4617763"/>
              <a:ext cx="2559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g10117343390_0_131"/>
            <p:cNvSpPr/>
            <p:nvPr/>
          </p:nvSpPr>
          <p:spPr>
            <a:xfrm>
              <a:off x="5600000" y="3945425"/>
              <a:ext cx="2848200" cy="334800"/>
            </a:xfrm>
            <a:prstGeom prst="rect">
              <a:avLst/>
            </a:prstGeom>
            <a:solidFill>
              <a:srgbClr val="949494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g10117343390_0_131"/>
            <p:cNvSpPr/>
            <p:nvPr/>
          </p:nvSpPr>
          <p:spPr>
            <a:xfrm>
              <a:off x="5600110" y="4617763"/>
              <a:ext cx="255900" cy="334800"/>
            </a:xfrm>
            <a:prstGeom prst="rect">
              <a:avLst/>
            </a:prstGeom>
            <a:solidFill>
              <a:srgbClr val="949494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g10117343390_0_13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with high contrast</a:t>
            </a:r>
            <a:endParaRPr/>
          </a:p>
        </p:txBody>
      </p:sp>
      <p:sp>
        <p:nvSpPr>
          <p:cNvPr id="329" name="Google Shape;329;g10117343390_0_131"/>
          <p:cNvSpPr txBox="1"/>
          <p:nvPr/>
        </p:nvSpPr>
        <p:spPr>
          <a:xfrm>
            <a:off x="1701800" y="54102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0" name="Google Shape;330;g10117343390_0_131"/>
          <p:cNvSpPr txBox="1"/>
          <p:nvPr/>
        </p:nvSpPr>
        <p:spPr>
          <a:xfrm>
            <a:off x="17018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1" name="Google Shape;331;g10117343390_0_131"/>
          <p:cNvSpPr txBox="1"/>
          <p:nvPr/>
        </p:nvSpPr>
        <p:spPr>
          <a:xfrm>
            <a:off x="14757400" y="5410200"/>
            <a:ext cx="6731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% of People</a:t>
            </a:r>
            <a:endParaRPr sz="3700"/>
          </a:p>
        </p:txBody>
      </p:sp>
      <p:sp>
        <p:nvSpPr>
          <p:cNvPr id="332" name="Google Shape;332;g10117343390_0_131"/>
          <p:cNvSpPr txBox="1"/>
          <p:nvPr/>
        </p:nvSpPr>
        <p:spPr>
          <a:xfrm>
            <a:off x="147574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% of People</a:t>
            </a:r>
            <a:endParaRPr sz="3700"/>
          </a:p>
        </p:txBody>
      </p:sp>
      <p:sp>
        <p:nvSpPr>
          <p:cNvPr id="333" name="Google Shape;333;g10117343390_0_131"/>
          <p:cNvSpPr txBox="1"/>
          <p:nvPr/>
        </p:nvSpPr>
        <p:spPr>
          <a:xfrm>
            <a:off x="21590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4%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4" name="Google Shape;334;g10117343390_0_131"/>
          <p:cNvSpPr txBox="1"/>
          <p:nvPr/>
        </p:nvSpPr>
        <p:spPr>
          <a:xfrm>
            <a:off x="4038600" y="80264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25%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5" name="Google Shape;335;g10117343390_0_131"/>
          <p:cNvSpPr txBox="1"/>
          <p:nvPr/>
        </p:nvSpPr>
        <p:spPr>
          <a:xfrm>
            <a:off x="152146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4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6" name="Google Shape;336;g10117343390_0_131"/>
          <p:cNvSpPr txBox="1"/>
          <p:nvPr/>
        </p:nvSpPr>
        <p:spPr>
          <a:xfrm>
            <a:off x="17119600" y="8026400"/>
            <a:ext cx="3607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25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7" name="Google Shape;337;g10117343390_0_131"/>
          <p:cNvSpPr txBox="1"/>
          <p:nvPr/>
        </p:nvSpPr>
        <p:spPr>
          <a:xfrm>
            <a:off x="8890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969696"/>
                </a:solidFill>
              </a:rPr>
              <a:t>Colorblindness Disproportionately Overrepresented in A11y Resources</a:t>
            </a:r>
            <a:endParaRPr sz="4300" b="1">
              <a:solidFill>
                <a:srgbClr val="969696"/>
              </a:solidFill>
            </a:endParaRPr>
          </a:p>
        </p:txBody>
      </p:sp>
      <p:sp>
        <p:nvSpPr>
          <p:cNvPr id="338" name="Google Shape;338;g10117343390_0_131"/>
          <p:cNvSpPr txBox="1"/>
          <p:nvPr/>
        </p:nvSpPr>
        <p:spPr>
          <a:xfrm>
            <a:off x="137482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/>
              <a:t>Colorblindness Disproportionately Overrepresented in A11y Resources</a:t>
            </a:r>
            <a:endParaRPr sz="4300" b="1"/>
          </a:p>
        </p:txBody>
      </p:sp>
      <p:sp>
        <p:nvSpPr>
          <p:cNvPr id="339" name="Google Shape;339;g10117343390_0_131"/>
          <p:cNvSpPr txBox="1"/>
          <p:nvPr/>
        </p:nvSpPr>
        <p:spPr>
          <a:xfrm>
            <a:off x="17018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0" name="Google Shape;340;g10117343390_0_131"/>
          <p:cNvSpPr txBox="1"/>
          <p:nvPr/>
        </p:nvSpPr>
        <p:spPr>
          <a:xfrm>
            <a:off x="17018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1" name="Google Shape;341;g10117343390_0_131"/>
          <p:cNvSpPr txBox="1"/>
          <p:nvPr/>
        </p:nvSpPr>
        <p:spPr>
          <a:xfrm>
            <a:off x="9372600" y="104416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51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2" name="Google Shape;342;g10117343390_0_131"/>
          <p:cNvSpPr txBox="1"/>
          <p:nvPr/>
        </p:nvSpPr>
        <p:spPr>
          <a:xfrm>
            <a:off x="24892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3" name="Google Shape;343;g10117343390_0_131"/>
          <p:cNvSpPr txBox="1"/>
          <p:nvPr/>
        </p:nvSpPr>
        <p:spPr>
          <a:xfrm>
            <a:off x="147574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# of Resources</a:t>
            </a:r>
            <a:endParaRPr sz="3700"/>
          </a:p>
        </p:txBody>
      </p:sp>
      <p:sp>
        <p:nvSpPr>
          <p:cNvPr id="344" name="Google Shape;344;g10117343390_0_131"/>
          <p:cNvSpPr txBox="1"/>
          <p:nvPr/>
        </p:nvSpPr>
        <p:spPr>
          <a:xfrm>
            <a:off x="147574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# of Resources</a:t>
            </a:r>
            <a:endParaRPr sz="3700"/>
          </a:p>
        </p:txBody>
      </p:sp>
      <p:sp>
        <p:nvSpPr>
          <p:cNvPr id="345" name="Google Shape;345;g10117343390_0_131"/>
          <p:cNvSpPr txBox="1"/>
          <p:nvPr/>
        </p:nvSpPr>
        <p:spPr>
          <a:xfrm>
            <a:off x="22428200" y="10441600"/>
            <a:ext cx="14223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51</a:t>
            </a:r>
            <a:endParaRPr sz="3700" b="1"/>
          </a:p>
        </p:txBody>
      </p:sp>
      <p:sp>
        <p:nvSpPr>
          <p:cNvPr id="346" name="Google Shape;346;g10117343390_0_131"/>
          <p:cNvSpPr txBox="1"/>
          <p:nvPr/>
        </p:nvSpPr>
        <p:spPr>
          <a:xfrm>
            <a:off x="155448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5</a:t>
            </a:r>
            <a:endParaRPr sz="3700" b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117343390_0_170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Text</a:t>
            </a:r>
            <a:endParaRPr/>
          </a:p>
        </p:txBody>
      </p:sp>
      <p:sp>
        <p:nvSpPr>
          <p:cNvPr id="352" name="Google Shape;352;g10117343390_0_170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66615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Text needs at least </a:t>
            </a:r>
            <a:r>
              <a:rPr lang="en-US" b="1"/>
              <a:t>4.5:1</a:t>
            </a:r>
            <a:r>
              <a:rPr lang="en-US"/>
              <a:t> contrast against its background.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Large text (bold </a:t>
            </a:r>
            <a:r>
              <a:rPr lang="en-US" i="1"/>
              <a:t>and </a:t>
            </a:r>
            <a:r>
              <a:rPr lang="en-US"/>
              <a:t>16pt or larger) can be </a:t>
            </a:r>
            <a:r>
              <a:rPr lang="en-US" b="1"/>
              <a:t>3:1</a:t>
            </a:r>
            <a:r>
              <a:rPr lang="en-US"/>
              <a:t> or higher.</a:t>
            </a:r>
            <a:endParaRPr/>
          </a:p>
        </p:txBody>
      </p:sp>
      <p:pic>
        <p:nvPicPr>
          <p:cNvPr id="353" name="Google Shape;353;g10117343390_0_170" title="user interface showing that a light grey text fails contrast with a 2.95 to 1 ratio against whi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120333"/>
            <a:ext cx="14645806" cy="1018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17343390_0_17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Geometries</a:t>
            </a:r>
            <a:endParaRPr/>
          </a:p>
        </p:txBody>
      </p:sp>
      <p:sp>
        <p:nvSpPr>
          <p:cNvPr id="359" name="Google Shape;359;g10117343390_0_176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75072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Chart elements need at least </a:t>
            </a:r>
            <a:r>
              <a:rPr lang="en-US" b="1"/>
              <a:t>3:1</a:t>
            </a:r>
            <a:r>
              <a:rPr lang="en-US"/>
              <a:t> contrast against their background.</a:t>
            </a:r>
            <a:endParaRPr/>
          </a:p>
        </p:txBody>
      </p:sp>
      <p:pic>
        <p:nvPicPr>
          <p:cNvPr id="360" name="Google Shape;360;g10117343390_0_176" title="user interface showing that a light grey geometry color fails contrast with a 1.14 to 1 ratio against another light gr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013133"/>
            <a:ext cx="14835733" cy="8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117343390_0_239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Don’t rely on color alone! </a:t>
            </a:r>
            <a:endParaRPr/>
          </a:p>
        </p:txBody>
      </p:sp>
      <p:pic>
        <p:nvPicPr>
          <p:cNvPr id="366" name="Google Shape;366;g10117343390_0_239" descr="the line chart on the left shows two lines, each with different colors. The caption reads &quot;What people with normal vision see.&quot; The line chart on the right shows two lines, but the colors are the same. The second caption reads, &quot;what green-blind people see, 1% of men.&quot;" title="two pairs of line char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25" y="5048933"/>
            <a:ext cx="13087350" cy="54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10117343390_0_239" title="two lines, each with a different color and dash patter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000" y="3968146"/>
            <a:ext cx="10630374" cy="759082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10117343390_0_23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(Muth)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https://blog.datawrapper.de/colorblindness-part2/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117343390_0_23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alt</a:t>
            </a:r>
            <a:r>
              <a:rPr lang="en-US"/>
              <a:t> text</a:t>
            </a:r>
            <a:endParaRPr/>
          </a:p>
        </p:txBody>
      </p:sp>
      <p:sp>
        <p:nvSpPr>
          <p:cNvPr id="374" name="Google Shape;374;g10117343390_0_231"/>
          <p:cNvSpPr txBox="1">
            <a:spLocks noGrp="1"/>
          </p:cNvSpPr>
          <p:nvPr>
            <p:ph type="body" idx="1"/>
          </p:nvPr>
        </p:nvSpPr>
        <p:spPr>
          <a:xfrm>
            <a:off x="831200" y="3073275"/>
            <a:ext cx="10835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There is great research on alt text, but the most important thing to know is that you should add it to every image you post online (including twitter), in a document, or presentation.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Guidance: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https://medium.com/nightingale/writing-alt-text-for-data-visualization-2a218ef43f81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g10117343390_0_231" descr="Framework for simple, clear alt text:&#10;alt equals chart type of type of data where reason for including chart. Include a link to a data source somewhere in the tex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2975" y="5334600"/>
            <a:ext cx="8839204" cy="382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117343390_0_256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Evaluation Toolkit:</a:t>
            </a:r>
            <a:endParaRPr/>
          </a:p>
        </p:txBody>
      </p:sp>
      <p:sp>
        <p:nvSpPr>
          <p:cNvPr id="381" name="Google Shape;381;g10117343390_0_256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Contrast Checker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Safe color design 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CVD Checker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Redundant encoding design ideas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Alt Text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104eaf235_1_45"/>
          <p:cNvSpPr txBox="1">
            <a:spLocks noGrp="1"/>
          </p:cNvSpPr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</a:t>
            </a:r>
            <a:endParaRPr/>
          </a:p>
        </p:txBody>
      </p:sp>
      <p:sp>
        <p:nvSpPr>
          <p:cNvPr id="387" name="Google Shape;387;g10104eaf235_1_45"/>
          <p:cNvSpPr txBox="1">
            <a:spLocks noGrp="1"/>
          </p:cNvSpPr>
          <p:nvPr>
            <p:ph type="body" idx="1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operate this in multiple ways? Is each way easy?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sp>
        <p:nvSpPr>
          <p:cNvPr id="499" name="Google Shape;499;g10104eaf235_1_87"/>
          <p:cNvSpPr txBox="1">
            <a:spLocks noGrp="1"/>
          </p:cNvSpPr>
          <p:nvPr>
            <p:ph type="body" idx="2"/>
          </p:nvPr>
        </p:nvSpPr>
        <p:spPr>
          <a:xfrm>
            <a:off x="8700449" y="1090386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Things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2B4F48-29A7-9B2A-7643-059197D75429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5</a:t>
            </a:fld>
            <a:endParaRPr lang="en-US" sz="18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32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117343390_0_261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 Checklist:</a:t>
            </a:r>
            <a:endParaRPr/>
          </a:p>
        </p:txBody>
      </p:sp>
      <p:sp>
        <p:nvSpPr>
          <p:cNvPr id="393" name="Google Shape;393;g10117343390_0_261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Mouse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Keyboard-only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Screen Reader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117343390_0_119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Ensure Keyboard Access (if interactive)</a:t>
            </a:r>
            <a:endParaRPr/>
          </a:p>
        </p:txBody>
      </p:sp>
      <p:pic>
        <p:nvPicPr>
          <p:cNvPr id="399" name="Google Shape;399;g10117343390_0_119" title="An interactive chart that shows a mouse hovering to indicate user focu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667" y="3530600"/>
            <a:ext cx="10134600" cy="78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0117343390_0_12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Indicate keyboard focus, use multi-modal style</a:t>
            </a:r>
            <a:endParaRPr/>
          </a:p>
        </p:txBody>
      </p:sp>
      <p:pic>
        <p:nvPicPr>
          <p:cNvPr id="405" name="Google Shape;405;g10117343390_0_124" title="Bar chart with a keyboard focus indicator around an eleme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567" y="2819400"/>
            <a:ext cx="12496800" cy="650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g10117343390_0_124"/>
          <p:cNvCxnSpPr/>
          <p:nvPr/>
        </p:nvCxnSpPr>
        <p:spPr>
          <a:xfrm rot="10800000">
            <a:off x="8845800" y="8762700"/>
            <a:ext cx="864000" cy="167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7" name="Google Shape;407;g10117343390_0_124"/>
          <p:cNvSpPr txBox="1"/>
          <p:nvPr/>
        </p:nvSpPr>
        <p:spPr>
          <a:xfrm>
            <a:off x="6756400" y="10439400"/>
            <a:ext cx="108711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This is a keyboard focus indicator (outer border) with the same styling effect applied on mouse hover (inner dashed white lines and blue fill)</a:t>
            </a:r>
            <a:endParaRPr sz="37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117343390_0_266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Keyboard-only?</a:t>
            </a:r>
            <a:endParaRPr/>
          </a:p>
        </p:txBody>
      </p:sp>
      <p:sp>
        <p:nvSpPr>
          <p:cNvPr id="413" name="Google Shape;413;g10117343390_0_266"/>
          <p:cNvSpPr txBox="1"/>
          <p:nvPr/>
        </p:nvSpPr>
        <p:spPr>
          <a:xfrm>
            <a:off x="7004375" y="11687875"/>
            <a:ext cx="945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https://vega.github.io/vega-lite/examples/selection_heatmap.html</a:t>
            </a:r>
            <a:endParaRPr sz="2500"/>
          </a:p>
        </p:txBody>
      </p:sp>
      <p:pic>
        <p:nvPicPr>
          <p:cNvPr id="414" name="Google Shape;414;g10117343390_0_266" title="selectable heat map screensho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199" y="3449900"/>
            <a:ext cx="10862950" cy="8064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0117343390_0_266"/>
          <p:cNvSpPr txBox="1">
            <a:spLocks noGrp="1"/>
          </p:cNvSpPr>
          <p:nvPr>
            <p:ph type="body" idx="1"/>
          </p:nvPr>
        </p:nvSpPr>
        <p:spPr>
          <a:xfrm>
            <a:off x="1206500" y="2404512"/>
            <a:ext cx="21971100" cy="934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Some things work for screen readers but not for keyboard-only users!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117343390_0_288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Keyboard only example:</a:t>
            </a:r>
            <a:endParaRPr/>
          </a:p>
        </p:txBody>
      </p:sp>
      <p:sp>
        <p:nvSpPr>
          <p:cNvPr id="421" name="Google Shape;421;g10117343390_0_288"/>
          <p:cNvSpPr txBox="1"/>
          <p:nvPr/>
        </p:nvSpPr>
        <p:spPr>
          <a:xfrm>
            <a:off x="6609450" y="11646050"/>
            <a:ext cx="11165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https://observablehq.com/@frankelavsky/experimental-color-scale-textures</a:t>
            </a:r>
            <a:endParaRPr sz="2500"/>
          </a:p>
        </p:txBody>
      </p:sp>
      <p:pic>
        <p:nvPicPr>
          <p:cNvPr id="422" name="Google Shape;422;g10117343390_0_288" title="heat m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226" y="2268100"/>
            <a:ext cx="12335476" cy="922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0117343390_0_281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 Evaluation Toolkit:</a:t>
            </a:r>
            <a:endParaRPr/>
          </a:p>
        </p:txBody>
      </p:sp>
      <p:sp>
        <p:nvSpPr>
          <p:cNvPr id="428" name="Google Shape;428;g10117343390_0_281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b="1" dirty="0"/>
              <a:t> Use your mouse</a:t>
            </a:r>
            <a:r>
              <a:rPr lang="en-US" dirty="0"/>
              <a:t>: can it do something meaningful? (tooltip, click event, </a:t>
            </a:r>
            <a:r>
              <a:rPr lang="en-US" dirty="0" err="1"/>
              <a:t>etc</a:t>
            </a:r>
            <a:r>
              <a:rPr lang="en-US" dirty="0"/>
              <a:t>) If so: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/>
              <a:t>Test using a </a:t>
            </a:r>
            <a:r>
              <a:rPr lang="en-US" b="1" dirty="0"/>
              <a:t>keyboard-only</a:t>
            </a:r>
            <a:r>
              <a:rPr lang="en-US" dirty="0"/>
              <a:t>: can you navigate </a:t>
            </a:r>
            <a:r>
              <a:rPr lang="en-US" i="1" dirty="0"/>
              <a:t>and</a:t>
            </a:r>
            <a:r>
              <a:rPr lang="en-US" dirty="0"/>
              <a:t> use keyboard activation (spacebar/enter) on the visualization?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/>
              <a:t>Test using a </a:t>
            </a:r>
            <a:r>
              <a:rPr lang="en-US" b="1" dirty="0"/>
              <a:t>screen reader</a:t>
            </a:r>
            <a:r>
              <a:rPr lang="en-US" dirty="0"/>
              <a:t>: Can you use a screen reader to navigate and use keyboard activation on the visualization?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0104eaf235_1_51"/>
          <p:cNvSpPr txBox="1">
            <a:spLocks noGrp="1"/>
          </p:cNvSpPr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</a:t>
            </a:r>
            <a:endParaRPr/>
          </a:p>
        </p:txBody>
      </p:sp>
      <p:sp>
        <p:nvSpPr>
          <p:cNvPr id="434" name="Google Shape;434;g10104eaf235_1_51"/>
          <p:cNvSpPr txBox="1">
            <a:spLocks noGrp="1"/>
          </p:cNvSpPr>
          <p:nvPr>
            <p:ph type="body" idx="1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understand this in multiple ways? Is each way easy?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117343390_0_300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 Checklist:</a:t>
            </a:r>
            <a:endParaRPr/>
          </a:p>
        </p:txBody>
      </p:sp>
      <p:sp>
        <p:nvSpPr>
          <p:cNvPr id="440" name="Google Shape;440;g10117343390_0_300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Descriptive title, summary, or caption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Data table or data download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Reading level</a:t>
            </a:r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2af637055b3545_0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Non-descriptive titles are inaccessible</a:t>
            </a:r>
            <a:endParaRPr dirty="0"/>
          </a:p>
        </p:txBody>
      </p:sp>
      <p:pic>
        <p:nvPicPr>
          <p:cNvPr id="446" name="Google Shape;446;g132af637055b3545_0" title="Line chart titled &quot;Entropic Forc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888" y="2638172"/>
            <a:ext cx="17010218" cy="1084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32af637055b3545_25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Descriptive titles have summaries/takeaways</a:t>
            </a:r>
            <a:endParaRPr dirty="0"/>
          </a:p>
        </p:txBody>
      </p:sp>
      <p:pic>
        <p:nvPicPr>
          <p:cNvPr id="452" name="Google Shape;452;g132af637055b3545_25" title="Line chart titled &quot;Entropic Force has increased exponentially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2679108"/>
            <a:ext cx="17164050" cy="107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sp>
        <p:nvSpPr>
          <p:cNvPr id="499" name="Google Shape;499;g10104eaf235_1_87"/>
          <p:cNvSpPr txBox="1">
            <a:spLocks noGrp="1"/>
          </p:cNvSpPr>
          <p:nvPr>
            <p:ph type="body" idx="2"/>
          </p:nvPr>
        </p:nvSpPr>
        <p:spPr>
          <a:xfrm>
            <a:off x="8700449" y="10903869"/>
            <a:ext cx="8008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Things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1" name="Google Shape;505;g10104eaf235_1_87">
            <a:extLst>
              <a:ext uri="{FF2B5EF4-FFF2-40B4-BE49-F238E27FC236}">
                <a16:creationId xmlns:a16="http://schemas.microsoft.com/office/drawing/2014/main" id="{DDB08244-9CC5-F55D-70FA-302E46992E41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2DE426-561F-FA0B-1CC5-E4BCB574F2FC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6</a:t>
            </a:fld>
            <a:endParaRPr lang="en-US" sz="18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36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2af637055b3545_36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charts should have data available!</a:t>
            </a:r>
            <a:endParaRPr/>
          </a:p>
        </p:txBody>
      </p:sp>
      <p:pic>
        <p:nvPicPr>
          <p:cNvPr id="458" name="Google Shape;458;g132af637055b3545_36" title="a data table with a callout to a pressed button above 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3875" y="3132150"/>
            <a:ext cx="10475000" cy="101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32af637055b3545_36" title="line chart with a callout that points to a button underneath i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25" y="2992958"/>
            <a:ext cx="12379073" cy="7730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g132af637055b3545_36"/>
          <p:cNvCxnSpPr/>
          <p:nvPr/>
        </p:nvCxnSpPr>
        <p:spPr>
          <a:xfrm rot="10800000">
            <a:off x="1412650" y="10686300"/>
            <a:ext cx="2517900" cy="1658100"/>
          </a:xfrm>
          <a:prstGeom prst="straightConnector1">
            <a:avLst/>
          </a:prstGeom>
          <a:noFill/>
          <a:ln w="114300" cap="flat" cmpd="sng">
            <a:solidFill>
              <a:srgbClr val="009BF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g132af637055b3545_36"/>
          <p:cNvCxnSpPr/>
          <p:nvPr/>
        </p:nvCxnSpPr>
        <p:spPr>
          <a:xfrm rot="10800000" flipH="1">
            <a:off x="10788550" y="3673550"/>
            <a:ext cx="2261100" cy="31800"/>
          </a:xfrm>
          <a:prstGeom prst="straightConnector1">
            <a:avLst/>
          </a:prstGeom>
          <a:noFill/>
          <a:ln w="114300" cap="flat" cmpd="sng">
            <a:solidFill>
              <a:srgbClr val="009BF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32af637055b3545_45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Keep summaries as non-technical as possible</a:t>
            </a:r>
            <a:endParaRPr/>
          </a:p>
        </p:txBody>
      </p:sp>
      <p:sp>
        <p:nvSpPr>
          <p:cNvPr id="467" name="Google Shape;467;g132af637055b3545_45"/>
          <p:cNvSpPr txBox="1">
            <a:spLocks noGrp="1"/>
          </p:cNvSpPr>
          <p:nvPr>
            <p:ph type="body" idx="1"/>
          </p:nvPr>
        </p:nvSpPr>
        <p:spPr>
          <a:xfrm>
            <a:off x="1206500" y="2372937"/>
            <a:ext cx="21971100" cy="1948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If the topic </a:t>
            </a:r>
            <a:r>
              <a:rPr lang="en-US" i="1"/>
              <a:t>is </a:t>
            </a:r>
            <a:r>
              <a:rPr lang="en-US"/>
              <a:t>technical, provide a “plain language” summary somewhere close by that is easy to find (either in the same location or with by providing a link).</a:t>
            </a:r>
            <a:endParaRPr/>
          </a:p>
        </p:txBody>
      </p:sp>
      <p:pic>
        <p:nvPicPr>
          <p:cNvPr id="468" name="Google Shape;468;g132af637055b3545_45" descr="text reads: Measured in EF units (non-normalized). EF units are valuable for catching egregious over-simulation in models that use randomized data decimation techniques. This particular evaluation findings demonstrate that the randomization models are significantly over-producing entropy in our latest force simulations." title="Screenshot of the Hemingway editor showing text that has a reading level of &quot;post graduat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25" y="4628175"/>
            <a:ext cx="10370024" cy="82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132af637055b3545_45" descr="text reads: Measured in EF units (non-normalized). These units are helpful for catching bad data loss when we remove our data at random. We are producing too much entropic force in our latest models." title="Screenshot of the Hemingway editor showing text that has a reading level of grade 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4550" y="4628175"/>
            <a:ext cx="8924257" cy="82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0117343390_0_305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 Evaluation Toolkit:</a:t>
            </a:r>
            <a:endParaRPr/>
          </a:p>
        </p:txBody>
      </p:sp>
      <p:sp>
        <p:nvSpPr>
          <p:cNvPr id="475" name="Google Shape;475;g10117343390_0_305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there 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descriptive title</a:t>
            </a:r>
            <a:r>
              <a:rPr lang="en-US" dirty="0"/>
              <a:t>, summary, or caption?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there an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accessible table</a:t>
            </a:r>
            <a:r>
              <a:rPr lang="en-US" dirty="0"/>
              <a:t> or downloadable data file provided?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 descriptive text supporting the visualization presented at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a reading level at grade 9</a:t>
            </a:r>
            <a:r>
              <a:rPr lang="en-US" dirty="0"/>
              <a:t> or below?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0104eaf235_1_75"/>
          <p:cNvSpPr txBox="1">
            <a:spLocks noGrp="1"/>
          </p:cNvSpPr>
          <p:nvPr>
            <p:ph type="title"/>
          </p:nvPr>
        </p:nvSpPr>
        <p:spPr>
          <a:xfrm>
            <a:off x="772800" y="437648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Q/A</a:t>
            </a:r>
            <a:endParaRPr/>
          </a:p>
        </p:txBody>
      </p:sp>
      <p:sp>
        <p:nvSpPr>
          <p:cNvPr id="613" name="Google Shape;613;g10104eaf235_1_75"/>
          <p:cNvSpPr txBox="1">
            <a:spLocks noGrp="1"/>
          </p:cNvSpPr>
          <p:nvPr>
            <p:ph type="body" idx="1"/>
          </p:nvPr>
        </p:nvSpPr>
        <p:spPr>
          <a:xfrm>
            <a:off x="772800" y="5669912"/>
            <a:ext cx="22838400" cy="5760087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Happy to answer questions about </a:t>
            </a:r>
            <a:r>
              <a:rPr lang="en-US" b="1" dirty="0"/>
              <a:t>how to do this work professionally</a:t>
            </a:r>
            <a:r>
              <a:rPr lang="en-US" dirty="0"/>
              <a:t> (design, engineering, research, education) 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as well as any questions about </a:t>
            </a:r>
            <a:r>
              <a:rPr lang="en-US" b="1" dirty="0"/>
              <a:t>data visualization and accessibility more broadly</a:t>
            </a:r>
            <a:r>
              <a:rPr lang="en-US" dirty="0"/>
              <a:t> (including tools, challenges, what lies in the future)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117343390_0_38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619" name="Google Shape;619;g10117343390_0_38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0" name="Google Shape;620;g10117343390_0_38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resources repository</a:t>
            </a:r>
            <a:r>
              <a:rPr lang="en-US" dirty="0"/>
              <a:t>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twitter (@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FrankElavsky</a:t>
            </a:r>
            <a:r>
              <a:rPr lang="en-US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Chartability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21" name="Google Shape;621;g10117343390_0_389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64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" name="Google Shape;499;g10104eaf235_1_87">
            <a:extLst>
              <a:ext uri="{FF2B5EF4-FFF2-40B4-BE49-F238E27FC236}">
                <a16:creationId xmlns:a16="http://schemas.microsoft.com/office/drawing/2014/main" id="{986EDF36-66DB-FE97-BA62-B228E439F5A9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how much of this is inaccessible?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96F142-19CD-0408-3E0C-7D6580EDE778}"/>
              </a:ext>
            </a:extLst>
          </p:cNvPr>
          <p:cNvCxnSpPr/>
          <p:nvPr/>
        </p:nvCxnSpPr>
        <p:spPr>
          <a:xfrm flipH="1" flipV="1">
            <a:off x="10702636" y="4364182"/>
            <a:ext cx="1641764" cy="1812961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Google Shape;505;g10104eaf235_1_87">
            <a:extLst>
              <a:ext uri="{FF2B5EF4-FFF2-40B4-BE49-F238E27FC236}">
                <a16:creationId xmlns:a16="http://schemas.microsoft.com/office/drawing/2014/main" id="{C8550770-988A-07D1-86AC-1B6BCF23F7C8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9322D-7291-6F28-380C-38643A8C00D6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7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12" name="Google Shape;499;g10104eaf235_1_87">
            <a:extLst>
              <a:ext uri="{FF2B5EF4-FFF2-40B4-BE49-F238E27FC236}">
                <a16:creationId xmlns:a16="http://schemas.microsoft.com/office/drawing/2014/main" id="{E4FD0C6B-C26E-176C-B47C-E262937C0FD6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/>
              <a:t>Things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357530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2331464" y="3243082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97-99.9%</a:t>
            </a:r>
          </a:p>
        </p:txBody>
      </p:sp>
      <p:sp>
        <p:nvSpPr>
          <p:cNvPr id="23" name="Google Shape;505;g10104eaf235_1_87">
            <a:extLst>
              <a:ext uri="{FF2B5EF4-FFF2-40B4-BE49-F238E27FC236}">
                <a16:creationId xmlns:a16="http://schemas.microsoft.com/office/drawing/2014/main" id="{1A84021B-A97D-67CC-402F-7779111C53CA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dirty="0"/>
              <a:t>Future Things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AD55E6C-D6FD-30D8-CF8C-B43DFEBF4C51}"/>
              </a:ext>
            </a:extLst>
          </p:cNvPr>
          <p:cNvSpPr txBox="1">
            <a:spLocks/>
          </p:cNvSpPr>
          <p:nvPr/>
        </p:nvSpPr>
        <p:spPr>
          <a:xfrm>
            <a:off x="12191999" y="12397186"/>
            <a:ext cx="10990560" cy="106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 fontScale="925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 hangingPunct="1"/>
            <a:r>
              <a:rPr lang="en-US" i="1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Source: </a:t>
            </a:r>
            <a:r>
              <a:rPr lang="en-US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World Wide Web Consortium. “The </a:t>
            </a:r>
            <a:r>
              <a:rPr lang="en-US" dirty="0" err="1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WebAIM</a:t>
            </a:r>
            <a:r>
              <a:rPr lang="en-US" dirty="0">
                <a:latin typeface="Helvetica Neue UltraLight" panose="02000206000000020004" pitchFamily="2" charset="0"/>
                <a:ea typeface="Helvetica Neue UltraLight" panose="02000206000000020004" pitchFamily="2" charset="0"/>
              </a:rPr>
              <a:t> Million.”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BCB889A-7A1D-FA7A-6413-F45E6EF8C32F}"/>
              </a:ext>
            </a:extLst>
          </p:cNvPr>
          <p:cNvSpPr txBox="1">
            <a:spLocks/>
          </p:cNvSpPr>
          <p:nvPr/>
        </p:nvSpPr>
        <p:spPr>
          <a:xfrm>
            <a:off x="11846688" y="12822854"/>
            <a:ext cx="690622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none" lIns="50800" tIns="50800" rIns="50800" bIns="50800" anchor="b" anchorCtr="0">
            <a:no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lnSpc>
                <a:spcPct val="90000"/>
              </a:lnSpc>
              <a:spcAft>
                <a:spcPts val="600"/>
              </a:spcAft>
            </a:pPr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31" name="Google Shape;499;g10104eaf235_1_87">
            <a:extLst>
              <a:ext uri="{FF2B5EF4-FFF2-40B4-BE49-F238E27FC236}">
                <a16:creationId xmlns:a16="http://schemas.microsoft.com/office/drawing/2014/main" id="{7CCCAEEF-6F61-0666-1093-9CC9C794ADEE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  <p:sp>
        <p:nvSpPr>
          <p:cNvPr id="32" name="Google Shape;497;g10104eaf235_1_87">
            <a:extLst>
              <a:ext uri="{FF2B5EF4-FFF2-40B4-BE49-F238E27FC236}">
                <a16:creationId xmlns:a16="http://schemas.microsoft.com/office/drawing/2014/main" id="{3480F3B4-A66C-9837-A635-871D6B27D664}"/>
              </a:ext>
            </a:extLst>
          </p:cNvPr>
          <p:cNvSpPr/>
          <p:nvPr/>
        </p:nvSpPr>
        <p:spPr>
          <a:xfrm>
            <a:off x="8565493" y="4405747"/>
            <a:ext cx="8254125" cy="6382512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rgbClr val="5E5E5E"/>
          </a:solidFill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0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503;g10104eaf235_1_87">
            <a:extLst>
              <a:ext uri="{FF2B5EF4-FFF2-40B4-BE49-F238E27FC236}">
                <a16:creationId xmlns:a16="http://schemas.microsoft.com/office/drawing/2014/main" id="{4ADBEFCD-0C41-6290-8BCA-06B1CAF7477D}"/>
              </a:ext>
            </a:extLst>
          </p:cNvPr>
          <p:cNvCxnSpPr/>
          <p:nvPr/>
        </p:nvCxnSpPr>
        <p:spPr>
          <a:xfrm rot="10800000" flipH="1">
            <a:off x="16831612" y="1997246"/>
            <a:ext cx="4976100" cy="219540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9" name="Google Shape;503;g10104eaf235_1_87">
            <a:extLst>
              <a:ext uri="{FF2B5EF4-FFF2-40B4-BE49-F238E27FC236}">
                <a16:creationId xmlns:a16="http://schemas.microsoft.com/office/drawing/2014/main" id="{5CE75AB7-0DF0-250B-42F6-103A3321A493}"/>
              </a:ext>
            </a:extLst>
          </p:cNvPr>
          <p:cNvCxnSpPr>
            <a:cxnSpLocks/>
          </p:cNvCxnSpPr>
          <p:nvPr/>
        </p:nvCxnSpPr>
        <p:spPr>
          <a:xfrm>
            <a:off x="16807623" y="10815280"/>
            <a:ext cx="5613465" cy="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94" name="Google Shape;494;g10104eaf235_1_87"/>
          <p:cNvSpPr txBox="1">
            <a:spLocks noGrp="1"/>
          </p:cNvSpPr>
          <p:nvPr>
            <p:ph type="body" idx="2"/>
          </p:nvPr>
        </p:nvSpPr>
        <p:spPr>
          <a:xfrm>
            <a:off x="575549" y="10903869"/>
            <a:ext cx="354383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Creators</a:t>
            </a:r>
            <a:endParaRPr sz="5500" dirty="0"/>
          </a:p>
        </p:txBody>
      </p:sp>
      <p:sp>
        <p:nvSpPr>
          <p:cNvPr id="495" name="Google Shape;495;g10104eaf235_1_87"/>
          <p:cNvSpPr/>
          <p:nvPr/>
        </p:nvSpPr>
        <p:spPr>
          <a:xfrm>
            <a:off x="5760377" y="7841056"/>
            <a:ext cx="920100" cy="3010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104eaf235_1_87"/>
          <p:cNvSpPr/>
          <p:nvPr/>
        </p:nvSpPr>
        <p:spPr>
          <a:xfrm>
            <a:off x="842064" y="7841056"/>
            <a:ext cx="3010800" cy="30108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10104eaf235_1_87"/>
          <p:cNvSpPr/>
          <p:nvPr/>
        </p:nvSpPr>
        <p:spPr>
          <a:xfrm>
            <a:off x="8577487" y="4171507"/>
            <a:ext cx="8254125" cy="6680349"/>
          </a:xfrm>
          <a:custGeom>
            <a:avLst/>
            <a:gdLst>
              <a:gd name="connsiteX0" fmla="*/ 0 w 351263"/>
              <a:gd name="connsiteY0" fmla="*/ 133814 h 301125"/>
              <a:gd name="connsiteX1" fmla="*/ 2324 w 351263"/>
              <a:gd name="connsiteY1" fmla="*/ 301125 h 301125"/>
              <a:gd name="connsiteX2" fmla="*/ 351263 w 351263"/>
              <a:gd name="connsiteY2" fmla="*/ 301082 h 301125"/>
              <a:gd name="connsiteX3" fmla="*/ 351263 w 351263"/>
              <a:gd name="connsiteY3" fmla="*/ 0 h 301125"/>
              <a:gd name="connsiteX4" fmla="*/ 0 w 351263"/>
              <a:gd name="connsiteY4" fmla="*/ 133814 h 301125"/>
              <a:gd name="connsiteX0" fmla="*/ 224 w 349163"/>
              <a:gd name="connsiteY0" fmla="*/ 165964 h 301125"/>
              <a:gd name="connsiteX1" fmla="*/ 224 w 349163"/>
              <a:gd name="connsiteY1" fmla="*/ 301125 h 301125"/>
              <a:gd name="connsiteX2" fmla="*/ 349163 w 349163"/>
              <a:gd name="connsiteY2" fmla="*/ 301082 h 301125"/>
              <a:gd name="connsiteX3" fmla="*/ 349163 w 349163"/>
              <a:gd name="connsiteY3" fmla="*/ 0 h 301125"/>
              <a:gd name="connsiteX4" fmla="*/ 224 w 349163"/>
              <a:gd name="connsiteY4" fmla="*/ 165964 h 301125"/>
              <a:gd name="connsiteX0" fmla="*/ 0 w 349714"/>
              <a:gd name="connsiteY0" fmla="*/ 18657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86573 h 301125"/>
              <a:gd name="connsiteX0" fmla="*/ 0 w 349714"/>
              <a:gd name="connsiteY0" fmla="*/ 167613 h 301125"/>
              <a:gd name="connsiteX1" fmla="*/ 775 w 349714"/>
              <a:gd name="connsiteY1" fmla="*/ 301125 h 301125"/>
              <a:gd name="connsiteX2" fmla="*/ 349714 w 349714"/>
              <a:gd name="connsiteY2" fmla="*/ 301082 h 301125"/>
              <a:gd name="connsiteX3" fmla="*/ 349714 w 349714"/>
              <a:gd name="connsiteY3" fmla="*/ 0 h 301125"/>
              <a:gd name="connsiteX4" fmla="*/ 0 w 349714"/>
              <a:gd name="connsiteY4" fmla="*/ 167613 h 30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714" h="301125" extrusionOk="0">
                <a:moveTo>
                  <a:pt x="0" y="167613"/>
                </a:moveTo>
                <a:cubicBezTo>
                  <a:pt x="775" y="223383"/>
                  <a:pt x="0" y="245355"/>
                  <a:pt x="775" y="301125"/>
                </a:cubicBezTo>
                <a:lnTo>
                  <a:pt x="349714" y="301082"/>
                </a:lnTo>
                <a:lnTo>
                  <a:pt x="349714" y="0"/>
                </a:lnTo>
                <a:lnTo>
                  <a:pt x="0" y="167613"/>
                </a:lnTo>
                <a:close/>
              </a:path>
            </a:pathLst>
          </a:custGeom>
          <a:solidFill>
            <a:schemeClr val="lt1"/>
          </a:solidFill>
          <a:ln w="114300" cap="flat" cmpd="sng">
            <a:solidFill>
              <a:srgbClr val="5E5E5E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8" name="Google Shape;498;g10104eaf235_1_87"/>
          <p:cNvSpPr txBox="1">
            <a:spLocks noGrp="1"/>
          </p:cNvSpPr>
          <p:nvPr>
            <p:ph type="body" idx="2"/>
          </p:nvPr>
        </p:nvSpPr>
        <p:spPr>
          <a:xfrm>
            <a:off x="3927827" y="10903869"/>
            <a:ext cx="4585200" cy="10539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Tools</a:t>
            </a:r>
            <a:endParaRPr sz="5500" dirty="0"/>
          </a:p>
        </p:txBody>
      </p:sp>
      <p:cxnSp>
        <p:nvCxnSpPr>
          <p:cNvPr id="500" name="Google Shape;500;g10104eaf235_1_87"/>
          <p:cNvCxnSpPr>
            <a:cxnSpLocks/>
          </p:cNvCxnSpPr>
          <p:nvPr/>
        </p:nvCxnSpPr>
        <p:spPr>
          <a:xfrm>
            <a:off x="7610699" y="7462756"/>
            <a:ext cx="0" cy="3389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01" name="Google Shape;501;g10104eaf235_1_87"/>
          <p:cNvSpPr/>
          <p:nvPr/>
        </p:nvSpPr>
        <p:spPr>
          <a:xfrm>
            <a:off x="4066824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0104eaf235_1_87"/>
          <p:cNvSpPr/>
          <p:nvPr/>
        </p:nvSpPr>
        <p:spPr>
          <a:xfrm>
            <a:off x="6876149" y="9074656"/>
            <a:ext cx="1469100" cy="543600"/>
          </a:xfrm>
          <a:prstGeom prst="rightArrow">
            <a:avLst>
              <a:gd name="adj1" fmla="val 50000"/>
              <a:gd name="adj2" fmla="val 103812"/>
            </a:avLst>
          </a:prstGeom>
          <a:solidFill>
            <a:schemeClr val="l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99;g10104eaf235_1_87">
            <a:extLst>
              <a:ext uri="{FF2B5EF4-FFF2-40B4-BE49-F238E27FC236}">
                <a16:creationId xmlns:a16="http://schemas.microsoft.com/office/drawing/2014/main" id="{DBDD8A04-2B44-3E7B-9C41-DA7D9D3C6E46}"/>
              </a:ext>
            </a:extLst>
          </p:cNvPr>
          <p:cNvSpPr txBox="1">
            <a:spLocks/>
          </p:cNvSpPr>
          <p:nvPr/>
        </p:nvSpPr>
        <p:spPr>
          <a:xfrm>
            <a:off x="1486791" y="1997246"/>
            <a:ext cx="12247815" cy="273503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8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Dreaming of ideals</a:t>
            </a:r>
          </a:p>
        </p:txBody>
      </p:sp>
      <p:sp>
        <p:nvSpPr>
          <p:cNvPr id="3" name="Google Shape;505;g10104eaf235_1_87">
            <a:extLst>
              <a:ext uri="{FF2B5EF4-FFF2-40B4-BE49-F238E27FC236}">
                <a16:creationId xmlns:a16="http://schemas.microsoft.com/office/drawing/2014/main" id="{6BFBA10E-B7CD-8ACF-2D9B-C5733B7C0CE3}"/>
              </a:ext>
            </a:extLst>
          </p:cNvPr>
          <p:cNvSpPr txBox="1">
            <a:spLocks/>
          </p:cNvSpPr>
          <p:nvPr/>
        </p:nvSpPr>
        <p:spPr>
          <a:xfrm>
            <a:off x="16415304" y="10903869"/>
            <a:ext cx="7688280" cy="133662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100" b="1" dirty="0"/>
              <a:t>Future Things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94F0-9C54-B5A0-CE6E-E586BBE084AD}"/>
              </a:ext>
            </a:extLst>
          </p:cNvPr>
          <p:cNvSpPr txBox="1">
            <a:spLocks/>
          </p:cNvSpPr>
          <p:nvPr/>
        </p:nvSpPr>
        <p:spPr>
          <a:xfrm>
            <a:off x="22943128" y="12818620"/>
            <a:ext cx="605418" cy="63697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fld id="{86CB4B4D-7CA3-9044-876B-883B54F8677D}" type="slidenum">
              <a:rPr lang="en-US" sz="1800" smtClean="0">
                <a:solidFill>
                  <a:srgbClr val="5E5E5E"/>
                </a:solidFill>
              </a:rPr>
              <a:pPr hangingPunct="1"/>
              <a:t>9</a:t>
            </a:fld>
            <a:endParaRPr lang="en-US" sz="1800" dirty="0">
              <a:solidFill>
                <a:srgbClr val="5E5E5E"/>
              </a:solidFill>
            </a:endParaRPr>
          </a:p>
        </p:txBody>
      </p:sp>
      <p:sp>
        <p:nvSpPr>
          <p:cNvPr id="5" name="Google Shape;499;g10104eaf235_1_87">
            <a:extLst>
              <a:ext uri="{FF2B5EF4-FFF2-40B4-BE49-F238E27FC236}">
                <a16:creationId xmlns:a16="http://schemas.microsoft.com/office/drawing/2014/main" id="{1339EB9D-672A-694F-A8B5-FA12436E8227}"/>
              </a:ext>
            </a:extLst>
          </p:cNvPr>
          <p:cNvSpPr txBox="1">
            <a:spLocks/>
          </p:cNvSpPr>
          <p:nvPr/>
        </p:nvSpPr>
        <p:spPr>
          <a:xfrm>
            <a:off x="8700449" y="10903869"/>
            <a:ext cx="8008200" cy="105390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>
            <a:lvl1pPr marL="457200" marR="0" lvl="0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defTabSz="2438338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/>
            <a:r>
              <a:rPr lang="en-US" sz="5500" dirty="0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1567196376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1673</Words>
  <Application>Microsoft Macintosh PowerPoint</Application>
  <PresentationFormat>Custom</PresentationFormat>
  <Paragraphs>262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Helvetica Neue</vt:lpstr>
      <vt:lpstr>Helvetica Neue Medium</vt:lpstr>
      <vt:lpstr>Helvetica Neue UltraLight</vt:lpstr>
      <vt:lpstr>21_BasicWhite</vt:lpstr>
      <vt:lpstr>Data Visualization Accessibility</vt:lpstr>
      <vt:lpstr>Who am I? A data visualization + accessibility researcher and engineer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26% of people living in the United States self-report living with a disability that affects their daily life.</vt:lpstr>
      <vt:lpstr>Every area of disability affects data visualization work.</vt:lpstr>
      <vt:lpstr>What you will learn today</vt:lpstr>
      <vt:lpstr>Discuss: What is accessibility?</vt:lpstr>
      <vt:lpstr>Accessibility (some working definitions):</vt:lpstr>
      <vt:lpstr>26% are disabled. Now what?</vt:lpstr>
      <vt:lpstr>Concept: social vs medical models of disability</vt:lpstr>
      <vt:lpstr>What do we do about curbs in our cities?</vt:lpstr>
      <vt:lpstr>Medical model: the body is the cause of disability (according to normative standards).</vt:lpstr>
      <vt:lpstr>Medical model: augment or “cure” the body.</vt:lpstr>
      <vt:lpstr>Social model: The curb is the source of disability (a “barrier” to access).</vt:lpstr>
      <vt:lpstr>Social model: Cut the curb.</vt:lpstr>
      <vt:lpstr>Discuss: Why do people do this work?</vt:lpstr>
      <vt:lpstr>Access is a human right</vt:lpstr>
      <vt:lpstr>It is expensive to exclude accessibility</vt:lpstr>
      <vt:lpstr>15% of time spent on accessibility…</vt:lpstr>
      <vt:lpstr>Fixing inaccessibility takes 1.5 – 10x more time if done after something is built.</vt:lpstr>
      <vt:lpstr>Concept: Situational Impairment “Design for One, Extend to All”</vt:lpstr>
      <vt:lpstr>We all experience situational impairment in our daily lives. Accessibility benefits everyone!</vt:lpstr>
      <vt:lpstr>Discuss: Share an example where you might be impaired in some way and how accessible technology or infrastructure helps you.</vt:lpstr>
      <vt:lpstr>Concept: Ability Assumptions</vt:lpstr>
      <vt:lpstr>What is an inaccessible experience like?</vt:lpstr>
      <vt:lpstr>Demo: Using a screen reader</vt:lpstr>
      <vt:lpstr>Explore: An interactive bar chart</vt:lpstr>
      <vt:lpstr>A methods question: How do you know something is inaccessible?</vt:lpstr>
      <vt:lpstr>Listen to people with disabilities.</vt:lpstr>
      <vt:lpstr>There are a lot of ways to listen to PWD:</vt:lpstr>
      <vt:lpstr>How do you make a visualization accessible?</vt:lpstr>
      <vt:lpstr>Perceivable</vt:lpstr>
      <vt:lpstr>Perceivable Checklist:</vt:lpstr>
      <vt:lpstr>Design with high contrast</vt:lpstr>
      <vt:lpstr>Use High Contrast Text</vt:lpstr>
      <vt:lpstr>Use High Contrast Geometries</vt:lpstr>
      <vt:lpstr>Don’t rely on color alone! </vt:lpstr>
      <vt:lpstr>Add alt text</vt:lpstr>
      <vt:lpstr>Perceivable Evaluation Toolkit:</vt:lpstr>
      <vt:lpstr>Operable</vt:lpstr>
      <vt:lpstr>Operable Checklist:</vt:lpstr>
      <vt:lpstr>Ensure Keyboard Access (if interactive)</vt:lpstr>
      <vt:lpstr>Indicate keyboard focus, use multi-modal style</vt:lpstr>
      <vt:lpstr>Why Keyboard-only?</vt:lpstr>
      <vt:lpstr>Keyboard only example:</vt:lpstr>
      <vt:lpstr>Operable Evaluation Toolkit:</vt:lpstr>
      <vt:lpstr>Understandable</vt:lpstr>
      <vt:lpstr>Understandable Checklist:</vt:lpstr>
      <vt:lpstr>Non-descriptive titles are inaccessible</vt:lpstr>
      <vt:lpstr>Descriptive titles have summaries/takeaways</vt:lpstr>
      <vt:lpstr>All charts should have data available!</vt:lpstr>
      <vt:lpstr>Keep summaries as non-technical as possible</vt:lpstr>
      <vt:lpstr>Understandable Evaluation Toolkit:</vt:lpstr>
      <vt:lpstr>Q/A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</dc:title>
  <cp:lastModifiedBy>Frank Josiah Elavsky</cp:lastModifiedBy>
  <cp:revision>17</cp:revision>
  <dcterms:modified xsi:type="dcterms:W3CDTF">2023-01-27T00:17:51Z</dcterms:modified>
</cp:coreProperties>
</file>