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56" r:id="rId2"/>
  </p:sldMasterIdLst>
  <p:notesMasterIdLst>
    <p:notesMasterId r:id="rId43"/>
  </p:notesMasterIdLst>
  <p:sldIdLst>
    <p:sldId id="436" r:id="rId3"/>
    <p:sldId id="565" r:id="rId4"/>
    <p:sldId id="487" r:id="rId5"/>
    <p:sldId id="581" r:id="rId6"/>
    <p:sldId id="588" r:id="rId7"/>
    <p:sldId id="633" r:id="rId8"/>
    <p:sldId id="634" r:id="rId9"/>
    <p:sldId id="553" r:id="rId10"/>
    <p:sldId id="538" r:id="rId11"/>
    <p:sldId id="545" r:id="rId12"/>
    <p:sldId id="546" r:id="rId13"/>
    <p:sldId id="632" r:id="rId14"/>
    <p:sldId id="597" r:id="rId15"/>
    <p:sldId id="562" r:id="rId16"/>
    <p:sldId id="563" r:id="rId17"/>
    <p:sldId id="564" r:id="rId18"/>
    <p:sldId id="622" r:id="rId19"/>
    <p:sldId id="619" r:id="rId20"/>
    <p:sldId id="620" r:id="rId21"/>
    <p:sldId id="623" r:id="rId22"/>
    <p:sldId id="602" r:id="rId23"/>
    <p:sldId id="631" r:id="rId24"/>
    <p:sldId id="604" r:id="rId25"/>
    <p:sldId id="621" r:id="rId26"/>
    <p:sldId id="598" r:id="rId27"/>
    <p:sldId id="625" r:id="rId28"/>
    <p:sldId id="627" r:id="rId29"/>
    <p:sldId id="592" r:id="rId30"/>
    <p:sldId id="628" r:id="rId31"/>
    <p:sldId id="606" r:id="rId32"/>
    <p:sldId id="577" r:id="rId33"/>
    <p:sldId id="626" r:id="rId34"/>
    <p:sldId id="430" r:id="rId35"/>
    <p:sldId id="629" r:id="rId36"/>
    <p:sldId id="630" r:id="rId37"/>
    <p:sldId id="607" r:id="rId38"/>
    <p:sldId id="617" r:id="rId39"/>
    <p:sldId id="555" r:id="rId40"/>
    <p:sldId id="608" r:id="rId41"/>
    <p:sldId id="291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rtini, Christopher" initials="DC" lastIdx="4" clrIdx="0">
    <p:extLst>
      <p:ext uri="{19B8F6BF-5375-455C-9EA6-DF929625EA0E}">
        <p15:presenceInfo xmlns:p15="http://schemas.microsoft.com/office/powerpoint/2012/main" userId="S::cdemarti@visa.com::196a4398-0e55-4b76-b950-22fe3b5c8732" providerId="AD"/>
      </p:ext>
    </p:extLst>
  </p:cmAuthor>
  <p:cmAuthor id="2" name="Elavsky, Frank" initials="EF" lastIdx="3" clrIdx="1">
    <p:extLst>
      <p:ext uri="{19B8F6BF-5375-455C-9EA6-DF929625EA0E}">
        <p15:presenceInfo xmlns:p15="http://schemas.microsoft.com/office/powerpoint/2012/main" userId="S::felavsky@visa.com::ea49fd1b-2751-40a6-b314-7b32977cf2b2" providerId="AD"/>
      </p:ext>
    </p:extLst>
  </p:cmAuthor>
  <p:cmAuthor id="3" name="Frank Josiah Elavsky" initials="FJE" lastIdx="0" clrIdx="2">
    <p:extLst>
      <p:ext uri="{19B8F6BF-5375-455C-9EA6-DF929625EA0E}">
        <p15:presenceInfo xmlns:p15="http://schemas.microsoft.com/office/powerpoint/2012/main" userId="Frank Josiah Ela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F46"/>
    <a:srgbClr val="FFEEDE"/>
    <a:srgbClr val="FFE4E5"/>
    <a:srgbClr val="5E142A"/>
    <a:srgbClr val="FF6B6B"/>
    <a:srgbClr val="C96363"/>
    <a:srgbClr val="FFC32D"/>
    <a:srgbClr val="C1ECFF"/>
    <a:srgbClr val="FF2D2D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/>
    <p:restoredTop sz="94675"/>
  </p:normalViewPr>
  <p:slideViewPr>
    <p:cSldViewPr snapToGrid="0">
      <p:cViewPr varScale="1">
        <p:scale>
          <a:sx n="127" d="100"/>
          <a:sy n="127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67A3-3864-AA43-AF9D-255ABFC3CE92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501FC-B04F-9F4F-A8DD-0F6B2B18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01FC-B04F-9F4F-A8DD-0F6B2B182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01FC-B04F-9F4F-A8DD-0F6B2B182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3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" name="Google Shape;3392;ga564d5cb7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3" name="Google Shape;3393;ga564d5cb7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26500" y="720000"/>
            <a:ext cx="5425200" cy="36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26500" y="4134467"/>
            <a:ext cx="5979200" cy="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1" y="5668784"/>
            <a:ext cx="2844329" cy="1189216"/>
          </a:xfrm>
          <a:custGeom>
            <a:avLst/>
            <a:gdLst/>
            <a:ahLst/>
            <a:cxnLst/>
            <a:rect l="l" t="t" r="r" b="b"/>
            <a:pathLst>
              <a:path w="27851" h="31673" extrusionOk="0">
                <a:moveTo>
                  <a:pt x="1" y="1"/>
                </a:moveTo>
                <a:lnTo>
                  <a:pt x="1" y="31551"/>
                </a:lnTo>
                <a:cubicBezTo>
                  <a:pt x="690" y="31632"/>
                  <a:pt x="1383" y="31673"/>
                  <a:pt x="2077" y="31673"/>
                </a:cubicBezTo>
                <a:cubicBezTo>
                  <a:pt x="6200" y="31673"/>
                  <a:pt x="10308" y="30235"/>
                  <a:pt x="13272" y="27360"/>
                </a:cubicBezTo>
                <a:cubicBezTo>
                  <a:pt x="15665" y="25042"/>
                  <a:pt x="17270" y="22055"/>
                  <a:pt x="18548" y="18978"/>
                </a:cubicBezTo>
                <a:cubicBezTo>
                  <a:pt x="20792" y="13524"/>
                  <a:pt x="22129" y="7595"/>
                  <a:pt x="25532" y="2765"/>
                </a:cubicBezTo>
                <a:cubicBezTo>
                  <a:pt x="26231" y="1784"/>
                  <a:pt x="27004" y="863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341567" y="-740699"/>
            <a:ext cx="2825852" cy="2825852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10800000">
            <a:off x="7879943" y="1839572"/>
            <a:ext cx="6233691" cy="6216328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47970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 hasCustomPrompt="1"/>
          </p:nvPr>
        </p:nvSpPr>
        <p:spPr>
          <a:xfrm>
            <a:off x="3409900" y="2254167"/>
            <a:ext cx="7435200" cy="1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5262700" y="4202967"/>
            <a:ext cx="5582400" cy="5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1"/>
          <p:cNvSpPr/>
          <p:nvPr/>
        </p:nvSpPr>
        <p:spPr>
          <a:xfrm rot="-998318">
            <a:off x="7877143" y="-1652099"/>
            <a:ext cx="5352295" cy="3604748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1"/>
          <p:cNvSpPr/>
          <p:nvPr/>
        </p:nvSpPr>
        <p:spPr>
          <a:xfrm rot="9801682">
            <a:off x="-1391436" y="4335617"/>
            <a:ext cx="5352295" cy="3604748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1"/>
          <p:cNvSpPr/>
          <p:nvPr/>
        </p:nvSpPr>
        <p:spPr>
          <a:xfrm flipH="1">
            <a:off x="5753936" y="6296864"/>
            <a:ext cx="3052033" cy="81393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1"/>
          <p:cNvSpPr/>
          <p:nvPr/>
        </p:nvSpPr>
        <p:spPr>
          <a:xfrm rot="10800000" flipH="1">
            <a:off x="3503301" y="-171433"/>
            <a:ext cx="3052033" cy="81393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6889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10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856733" y="24637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"/>
          </p:nvPr>
        </p:nvSpPr>
        <p:spPr>
          <a:xfrm>
            <a:off x="6348533" y="30105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3"/>
          </p:nvPr>
        </p:nvSpPr>
        <p:spPr>
          <a:xfrm>
            <a:off x="3036867" y="24637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2528667" y="30105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6856733" y="49400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6348533" y="54868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3036867" y="49400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2528667" y="54868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hasCustomPrompt="1"/>
          </p:nvPr>
        </p:nvSpPr>
        <p:spPr>
          <a:xfrm>
            <a:off x="3493267" y="17145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9" hasCustomPrompt="1"/>
          </p:nvPr>
        </p:nvSpPr>
        <p:spPr>
          <a:xfrm>
            <a:off x="7313133" y="17145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3" hasCustomPrompt="1"/>
          </p:nvPr>
        </p:nvSpPr>
        <p:spPr>
          <a:xfrm>
            <a:off x="3493267" y="41883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4" hasCustomPrompt="1"/>
          </p:nvPr>
        </p:nvSpPr>
        <p:spPr>
          <a:xfrm>
            <a:off x="7313133" y="41883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5"/>
          </p:nvPr>
        </p:nvSpPr>
        <p:spPr>
          <a:xfrm>
            <a:off x="3591367" y="501233"/>
            <a:ext cx="50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5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-5400000" flipH="1">
            <a:off x="8341267" y="2579707"/>
            <a:ext cx="6369288" cy="169859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 rot="5400000" flipH="1">
            <a:off x="-2518533" y="2579707"/>
            <a:ext cx="6369288" cy="169859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60688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3891400" y="4092917"/>
            <a:ext cx="4409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2133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2306133" y="2101467"/>
            <a:ext cx="7587600" cy="1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26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 rot="2577215">
            <a:off x="-2083309" y="3137063"/>
            <a:ext cx="4922260" cy="4104267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4"/>
          <p:cNvSpPr/>
          <p:nvPr/>
        </p:nvSpPr>
        <p:spPr>
          <a:xfrm rot="5400000">
            <a:off x="-1458590" y="1119731"/>
            <a:ext cx="3672817" cy="979488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4"/>
          <p:cNvSpPr/>
          <p:nvPr/>
        </p:nvSpPr>
        <p:spPr>
          <a:xfrm rot="-2577215" flipH="1">
            <a:off x="9353058" y="3137063"/>
            <a:ext cx="4922260" cy="4104267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4"/>
          <p:cNvSpPr/>
          <p:nvPr/>
        </p:nvSpPr>
        <p:spPr>
          <a:xfrm rot="-5400000" flipH="1">
            <a:off x="9977781" y="1119731"/>
            <a:ext cx="3672817" cy="979488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07215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412100" y="491767"/>
            <a:ext cx="736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1008551" y="2161000"/>
            <a:ext cx="6196400" cy="3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 rot="10800000">
            <a:off x="-171366" y="5596834"/>
            <a:ext cx="2373833" cy="1598767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5"/>
          <p:cNvSpPr/>
          <p:nvPr/>
        </p:nvSpPr>
        <p:spPr>
          <a:xfrm rot="9743759" flipH="1">
            <a:off x="7169335" y="2666530"/>
            <a:ext cx="6656759" cy="4949436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71729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4946800" y="3215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2"/>
          </p:nvPr>
        </p:nvSpPr>
        <p:spPr>
          <a:xfrm>
            <a:off x="4825200" y="3762500"/>
            <a:ext cx="2541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3"/>
          </p:nvPr>
        </p:nvSpPr>
        <p:spPr>
          <a:xfrm>
            <a:off x="1533333" y="3215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4"/>
          </p:nvPr>
        </p:nvSpPr>
        <p:spPr>
          <a:xfrm>
            <a:off x="1411633" y="3762500"/>
            <a:ext cx="2541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5"/>
          </p:nvPr>
        </p:nvSpPr>
        <p:spPr>
          <a:xfrm>
            <a:off x="8360267" y="3215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6"/>
          </p:nvPr>
        </p:nvSpPr>
        <p:spPr>
          <a:xfrm>
            <a:off x="8238667" y="3762500"/>
            <a:ext cx="2541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 rot="-4500010">
            <a:off x="-4157223" y="1461523"/>
            <a:ext cx="8875525" cy="8923128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6"/>
          <p:cNvSpPr/>
          <p:nvPr/>
        </p:nvSpPr>
        <p:spPr>
          <a:xfrm flipH="1">
            <a:off x="10080794" y="-64128"/>
            <a:ext cx="2246740" cy="2555061"/>
          </a:xfrm>
          <a:custGeom>
            <a:avLst/>
            <a:gdLst/>
            <a:ahLst/>
            <a:cxnLst/>
            <a:rect l="l" t="t" r="r" b="b"/>
            <a:pathLst>
              <a:path w="27851" h="31673" extrusionOk="0">
                <a:moveTo>
                  <a:pt x="1" y="1"/>
                </a:moveTo>
                <a:lnTo>
                  <a:pt x="1" y="31551"/>
                </a:lnTo>
                <a:cubicBezTo>
                  <a:pt x="690" y="31632"/>
                  <a:pt x="1383" y="31673"/>
                  <a:pt x="2077" y="31673"/>
                </a:cubicBezTo>
                <a:cubicBezTo>
                  <a:pt x="6200" y="31673"/>
                  <a:pt x="10308" y="30235"/>
                  <a:pt x="13272" y="27360"/>
                </a:cubicBezTo>
                <a:cubicBezTo>
                  <a:pt x="15665" y="25042"/>
                  <a:pt x="17270" y="22055"/>
                  <a:pt x="18548" y="18978"/>
                </a:cubicBezTo>
                <a:cubicBezTo>
                  <a:pt x="20792" y="13524"/>
                  <a:pt x="22129" y="7595"/>
                  <a:pt x="25532" y="2765"/>
                </a:cubicBezTo>
                <a:cubicBezTo>
                  <a:pt x="26231" y="1784"/>
                  <a:pt x="27004" y="863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27542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3240067" y="20561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2"/>
          </p:nvPr>
        </p:nvSpPr>
        <p:spPr>
          <a:xfrm>
            <a:off x="3023200" y="26030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3"/>
          </p:nvPr>
        </p:nvSpPr>
        <p:spPr>
          <a:xfrm>
            <a:off x="6653533" y="20561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4"/>
          </p:nvPr>
        </p:nvSpPr>
        <p:spPr>
          <a:xfrm>
            <a:off x="6436733" y="26030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5"/>
          </p:nvPr>
        </p:nvSpPr>
        <p:spPr>
          <a:xfrm>
            <a:off x="3240067" y="43454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6"/>
          </p:nvPr>
        </p:nvSpPr>
        <p:spPr>
          <a:xfrm>
            <a:off x="3023200" y="48923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7"/>
          </p:nvPr>
        </p:nvSpPr>
        <p:spPr>
          <a:xfrm>
            <a:off x="6653533" y="43454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8"/>
          </p:nvPr>
        </p:nvSpPr>
        <p:spPr>
          <a:xfrm>
            <a:off x="6436733" y="48923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3983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subTitle" idx="1"/>
          </p:nvPr>
        </p:nvSpPr>
        <p:spPr>
          <a:xfrm>
            <a:off x="1533333" y="3741400"/>
            <a:ext cx="38880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533333" y="2150600"/>
            <a:ext cx="5542000" cy="1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 rot="2989191" flipH="1">
            <a:off x="6714873" y="-111596"/>
            <a:ext cx="7813169" cy="8347805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8"/>
          <p:cNvSpPr/>
          <p:nvPr/>
        </p:nvSpPr>
        <p:spPr>
          <a:xfrm>
            <a:off x="7129966" y="-891500"/>
            <a:ext cx="1577655" cy="1448923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82068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068767" y="2188800"/>
            <a:ext cx="9944000" cy="1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3591367" y="4081200"/>
            <a:ext cx="50092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rot="10800000" flipH="1">
            <a:off x="1644801" y="-94117"/>
            <a:ext cx="3683804" cy="98241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9"/>
          <p:cNvSpPr/>
          <p:nvPr/>
        </p:nvSpPr>
        <p:spPr>
          <a:xfrm rot="10800000">
            <a:off x="0" y="5417568"/>
            <a:ext cx="6550213" cy="1593745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9"/>
          <p:cNvSpPr/>
          <p:nvPr/>
        </p:nvSpPr>
        <p:spPr>
          <a:xfrm flipH="1">
            <a:off x="6935510" y="6028880"/>
            <a:ext cx="3683804" cy="98241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9"/>
          <p:cNvSpPr/>
          <p:nvPr/>
        </p:nvSpPr>
        <p:spPr>
          <a:xfrm>
            <a:off x="5713900" y="-94133"/>
            <a:ext cx="6550213" cy="1593745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364442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4946767" y="2542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2"/>
          </p:nvPr>
        </p:nvSpPr>
        <p:spPr>
          <a:xfrm>
            <a:off x="4781967" y="30895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3"/>
          </p:nvPr>
        </p:nvSpPr>
        <p:spPr>
          <a:xfrm>
            <a:off x="1330100" y="2542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4"/>
          </p:nvPr>
        </p:nvSpPr>
        <p:spPr>
          <a:xfrm>
            <a:off x="1165300" y="30895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5"/>
          </p:nvPr>
        </p:nvSpPr>
        <p:spPr>
          <a:xfrm>
            <a:off x="4946767" y="4815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6"/>
          </p:nvPr>
        </p:nvSpPr>
        <p:spPr>
          <a:xfrm>
            <a:off x="4781967" y="53626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7"/>
          </p:nvPr>
        </p:nvSpPr>
        <p:spPr>
          <a:xfrm>
            <a:off x="1330100" y="4815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8"/>
          </p:nvPr>
        </p:nvSpPr>
        <p:spPr>
          <a:xfrm>
            <a:off x="1165300" y="53626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1379600" y="481800"/>
            <a:ext cx="94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9"/>
          </p:nvPr>
        </p:nvSpPr>
        <p:spPr>
          <a:xfrm>
            <a:off x="8563433" y="2542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13"/>
          </p:nvPr>
        </p:nvSpPr>
        <p:spPr>
          <a:xfrm>
            <a:off x="8398633" y="30895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4"/>
          </p:nvPr>
        </p:nvSpPr>
        <p:spPr>
          <a:xfrm>
            <a:off x="8563433" y="4815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5"/>
          </p:nvPr>
        </p:nvSpPr>
        <p:spPr>
          <a:xfrm>
            <a:off x="8398633" y="53626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rot="5400000">
            <a:off x="-3164812" y="2692184"/>
            <a:ext cx="7114528" cy="1473637"/>
          </a:xfrm>
          <a:custGeom>
            <a:avLst/>
            <a:gdLst/>
            <a:ahLst/>
            <a:cxnLst/>
            <a:rect l="l" t="t" r="r" b="b"/>
            <a:pathLst>
              <a:path w="81930" h="28182" extrusionOk="0">
                <a:moveTo>
                  <a:pt x="23961" y="1"/>
                </a:moveTo>
                <a:cubicBezTo>
                  <a:pt x="8971" y="1"/>
                  <a:pt x="1" y="16293"/>
                  <a:pt x="1" y="16293"/>
                </a:cubicBezTo>
                <a:lnTo>
                  <a:pt x="2393" y="28182"/>
                </a:lnTo>
                <a:lnTo>
                  <a:pt x="81930" y="28182"/>
                </a:lnTo>
                <a:lnTo>
                  <a:pt x="81930" y="10140"/>
                </a:lnTo>
                <a:cubicBezTo>
                  <a:pt x="73093" y="10526"/>
                  <a:pt x="72496" y="16962"/>
                  <a:pt x="62162" y="16962"/>
                </a:cubicBezTo>
                <a:cubicBezTo>
                  <a:pt x="62138" y="16962"/>
                  <a:pt x="62114" y="16962"/>
                  <a:pt x="62090" y="16962"/>
                </a:cubicBezTo>
                <a:cubicBezTo>
                  <a:pt x="51747" y="16962"/>
                  <a:pt x="42518" y="3171"/>
                  <a:pt x="27598" y="317"/>
                </a:cubicBezTo>
                <a:cubicBezTo>
                  <a:pt x="26349" y="101"/>
                  <a:pt x="25137" y="1"/>
                  <a:pt x="2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0"/>
          <p:cNvSpPr/>
          <p:nvPr/>
        </p:nvSpPr>
        <p:spPr>
          <a:xfrm rot="-5400000">
            <a:off x="8206188" y="2794018"/>
            <a:ext cx="7114528" cy="1473637"/>
          </a:xfrm>
          <a:custGeom>
            <a:avLst/>
            <a:gdLst/>
            <a:ahLst/>
            <a:cxnLst/>
            <a:rect l="l" t="t" r="r" b="b"/>
            <a:pathLst>
              <a:path w="81930" h="28182" extrusionOk="0">
                <a:moveTo>
                  <a:pt x="23961" y="1"/>
                </a:moveTo>
                <a:cubicBezTo>
                  <a:pt x="8971" y="1"/>
                  <a:pt x="1" y="16293"/>
                  <a:pt x="1" y="16293"/>
                </a:cubicBezTo>
                <a:lnTo>
                  <a:pt x="2393" y="28182"/>
                </a:lnTo>
                <a:lnTo>
                  <a:pt x="81930" y="28182"/>
                </a:lnTo>
                <a:lnTo>
                  <a:pt x="81930" y="10140"/>
                </a:lnTo>
                <a:cubicBezTo>
                  <a:pt x="73093" y="10526"/>
                  <a:pt x="72496" y="16962"/>
                  <a:pt x="62162" y="16962"/>
                </a:cubicBezTo>
                <a:cubicBezTo>
                  <a:pt x="62138" y="16962"/>
                  <a:pt x="62114" y="16962"/>
                  <a:pt x="62090" y="16962"/>
                </a:cubicBezTo>
                <a:cubicBezTo>
                  <a:pt x="51747" y="16962"/>
                  <a:pt x="42518" y="3171"/>
                  <a:pt x="27598" y="317"/>
                </a:cubicBezTo>
                <a:cubicBezTo>
                  <a:pt x="26349" y="101"/>
                  <a:pt x="25137" y="1"/>
                  <a:pt x="2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21623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433300" y="2125600"/>
            <a:ext cx="584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433300" y="1311300"/>
            <a:ext cx="1653200" cy="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433300" y="3247984"/>
            <a:ext cx="3362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rot="5400000" flipH="1">
            <a:off x="8875707" y="4462340"/>
            <a:ext cx="2981400" cy="3905053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1344787">
            <a:off x="-3601032" y="1172451"/>
            <a:ext cx="8835511" cy="7367203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68609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3132567" y="481800"/>
            <a:ext cx="59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1"/>
          </p:nvPr>
        </p:nvSpPr>
        <p:spPr>
          <a:xfrm>
            <a:off x="4946784" y="2426084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2"/>
          </p:nvPr>
        </p:nvSpPr>
        <p:spPr>
          <a:xfrm>
            <a:off x="4306984" y="297291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3"/>
          </p:nvPr>
        </p:nvSpPr>
        <p:spPr>
          <a:xfrm>
            <a:off x="4946784" y="4285984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4"/>
          </p:nvPr>
        </p:nvSpPr>
        <p:spPr>
          <a:xfrm>
            <a:off x="4307000" y="483281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74458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subTitle" idx="1"/>
          </p:nvPr>
        </p:nvSpPr>
        <p:spPr>
          <a:xfrm>
            <a:off x="3240067" y="22949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2"/>
          </p:nvPr>
        </p:nvSpPr>
        <p:spPr>
          <a:xfrm>
            <a:off x="3240067" y="28417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3"/>
          </p:nvPr>
        </p:nvSpPr>
        <p:spPr>
          <a:xfrm>
            <a:off x="6653533" y="22949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4"/>
          </p:nvPr>
        </p:nvSpPr>
        <p:spPr>
          <a:xfrm>
            <a:off x="6653533" y="28417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5"/>
          </p:nvPr>
        </p:nvSpPr>
        <p:spPr>
          <a:xfrm>
            <a:off x="3240067" y="45842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6"/>
          </p:nvPr>
        </p:nvSpPr>
        <p:spPr>
          <a:xfrm>
            <a:off x="3240067" y="51310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7"/>
          </p:nvPr>
        </p:nvSpPr>
        <p:spPr>
          <a:xfrm>
            <a:off x="6653533" y="45842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8"/>
          </p:nvPr>
        </p:nvSpPr>
        <p:spPr>
          <a:xfrm>
            <a:off x="6653533" y="51310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 rot="10800000">
            <a:off x="8078234" y="3512134"/>
            <a:ext cx="5405473" cy="516693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2"/>
          <p:cNvSpPr/>
          <p:nvPr/>
        </p:nvSpPr>
        <p:spPr>
          <a:xfrm>
            <a:off x="-1504333" y="-1654800"/>
            <a:ext cx="5405473" cy="516693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1530845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 rot="4724760" flipH="1">
            <a:off x="8569445" y="-1921092"/>
            <a:ext cx="5735488" cy="4837245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3"/>
          <p:cNvSpPr/>
          <p:nvPr/>
        </p:nvSpPr>
        <p:spPr>
          <a:xfrm rot="-5990088" flipH="1">
            <a:off x="-2654945" y="3471822"/>
            <a:ext cx="6311087" cy="5655069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779355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subTitle" idx="1"/>
          </p:nvPr>
        </p:nvSpPr>
        <p:spPr>
          <a:xfrm>
            <a:off x="2556233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2"/>
          </p:nvPr>
        </p:nvSpPr>
        <p:spPr>
          <a:xfrm>
            <a:off x="2556233" y="2375367"/>
            <a:ext cx="2926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3"/>
          </p:nvPr>
        </p:nvSpPr>
        <p:spPr>
          <a:xfrm>
            <a:off x="2556233" y="3364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4"/>
          </p:nvPr>
        </p:nvSpPr>
        <p:spPr>
          <a:xfrm>
            <a:off x="2556233" y="3911500"/>
            <a:ext cx="2926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5"/>
          </p:nvPr>
        </p:nvSpPr>
        <p:spPr>
          <a:xfrm>
            <a:off x="2556233" y="49008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6"/>
          </p:nvPr>
        </p:nvSpPr>
        <p:spPr>
          <a:xfrm>
            <a:off x="2556233" y="5447633"/>
            <a:ext cx="2926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-539267" y="-191033"/>
            <a:ext cx="2203168" cy="3739709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4"/>
          <p:cNvSpPr/>
          <p:nvPr/>
        </p:nvSpPr>
        <p:spPr>
          <a:xfrm rot="10800000">
            <a:off x="11079799" y="3438486"/>
            <a:ext cx="1706901" cy="3504313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4"/>
          <p:cNvSpPr/>
          <p:nvPr/>
        </p:nvSpPr>
        <p:spPr>
          <a:xfrm rot="10800000">
            <a:off x="11650271" y="1245409"/>
            <a:ext cx="1346196" cy="1638259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4"/>
          <p:cNvSpPr/>
          <p:nvPr/>
        </p:nvSpPr>
        <p:spPr>
          <a:xfrm>
            <a:off x="-979300" y="4081433"/>
            <a:ext cx="1496419" cy="1821363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63166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 hasCustomPrompt="1"/>
          </p:nvPr>
        </p:nvSpPr>
        <p:spPr>
          <a:xfrm>
            <a:off x="3457184" y="1093051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1"/>
          </p:nvPr>
        </p:nvSpPr>
        <p:spPr>
          <a:xfrm>
            <a:off x="3192584" y="1798917"/>
            <a:ext cx="58068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184" y="2824267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3"/>
          </p:nvPr>
        </p:nvSpPr>
        <p:spPr>
          <a:xfrm>
            <a:off x="3192584" y="3530133"/>
            <a:ext cx="58068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184" y="4555484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5"/>
          </p:nvPr>
        </p:nvSpPr>
        <p:spPr>
          <a:xfrm>
            <a:off x="3192584" y="5261351"/>
            <a:ext cx="58068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-152333" y="2493500"/>
            <a:ext cx="1728343" cy="3753211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5"/>
          <p:cNvSpPr/>
          <p:nvPr/>
        </p:nvSpPr>
        <p:spPr>
          <a:xfrm rot="2017316" flipH="1">
            <a:off x="9446745" y="3561764"/>
            <a:ext cx="3303924" cy="4077977"/>
          </a:xfrm>
          <a:custGeom>
            <a:avLst/>
            <a:gdLst/>
            <a:ahLst/>
            <a:cxnLst/>
            <a:rect l="l" t="t" r="r" b="b"/>
            <a:pathLst>
              <a:path w="45208" h="69019" extrusionOk="0">
                <a:moveTo>
                  <a:pt x="32031" y="1"/>
                </a:moveTo>
                <a:cubicBezTo>
                  <a:pt x="28563" y="1"/>
                  <a:pt x="24980" y="1285"/>
                  <a:pt x="21965" y="3125"/>
                </a:cubicBezTo>
                <a:cubicBezTo>
                  <a:pt x="17328" y="5963"/>
                  <a:pt x="13524" y="9976"/>
                  <a:pt x="9021" y="13022"/>
                </a:cubicBezTo>
                <a:cubicBezTo>
                  <a:pt x="6316" y="14865"/>
                  <a:pt x="3181" y="16336"/>
                  <a:pt x="0" y="16856"/>
                </a:cubicBezTo>
                <a:lnTo>
                  <a:pt x="0" y="69019"/>
                </a:lnTo>
                <a:lnTo>
                  <a:pt x="35087" y="69019"/>
                </a:lnTo>
                <a:cubicBezTo>
                  <a:pt x="36291" y="66166"/>
                  <a:pt x="36722" y="63149"/>
                  <a:pt x="35533" y="60370"/>
                </a:cubicBezTo>
                <a:cubicBezTo>
                  <a:pt x="34077" y="56981"/>
                  <a:pt x="30614" y="54975"/>
                  <a:pt x="27226" y="53534"/>
                </a:cubicBezTo>
                <a:cubicBezTo>
                  <a:pt x="25576" y="52835"/>
                  <a:pt x="23808" y="52166"/>
                  <a:pt x="22649" y="50799"/>
                </a:cubicBezTo>
                <a:cubicBezTo>
                  <a:pt x="20702" y="48525"/>
                  <a:pt x="21029" y="45107"/>
                  <a:pt x="21935" y="42254"/>
                </a:cubicBezTo>
                <a:cubicBezTo>
                  <a:pt x="23332" y="37885"/>
                  <a:pt x="25784" y="33917"/>
                  <a:pt x="29084" y="30722"/>
                </a:cubicBezTo>
                <a:cubicBezTo>
                  <a:pt x="33364" y="26590"/>
                  <a:pt x="39055" y="23722"/>
                  <a:pt x="41953" y="18536"/>
                </a:cubicBezTo>
                <a:cubicBezTo>
                  <a:pt x="45208" y="12725"/>
                  <a:pt x="43380" y="4269"/>
                  <a:pt x="37465" y="1252"/>
                </a:cubicBezTo>
                <a:cubicBezTo>
                  <a:pt x="35761" y="379"/>
                  <a:pt x="33913" y="1"/>
                  <a:pt x="32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5"/>
          <p:cNvSpPr/>
          <p:nvPr/>
        </p:nvSpPr>
        <p:spPr>
          <a:xfrm rot="10800000">
            <a:off x="10678237" y="526871"/>
            <a:ext cx="1728343" cy="3753211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5"/>
          <p:cNvSpPr/>
          <p:nvPr/>
        </p:nvSpPr>
        <p:spPr>
          <a:xfrm rot="-8782684" flipH="1">
            <a:off x="-496422" y="-866158"/>
            <a:ext cx="3303924" cy="4077977"/>
          </a:xfrm>
          <a:custGeom>
            <a:avLst/>
            <a:gdLst/>
            <a:ahLst/>
            <a:cxnLst/>
            <a:rect l="l" t="t" r="r" b="b"/>
            <a:pathLst>
              <a:path w="45208" h="69019" extrusionOk="0">
                <a:moveTo>
                  <a:pt x="32031" y="1"/>
                </a:moveTo>
                <a:cubicBezTo>
                  <a:pt x="28563" y="1"/>
                  <a:pt x="24980" y="1285"/>
                  <a:pt x="21965" y="3125"/>
                </a:cubicBezTo>
                <a:cubicBezTo>
                  <a:pt x="17328" y="5963"/>
                  <a:pt x="13524" y="9976"/>
                  <a:pt x="9021" y="13022"/>
                </a:cubicBezTo>
                <a:cubicBezTo>
                  <a:pt x="6316" y="14865"/>
                  <a:pt x="3181" y="16336"/>
                  <a:pt x="0" y="16856"/>
                </a:cubicBezTo>
                <a:lnTo>
                  <a:pt x="0" y="69019"/>
                </a:lnTo>
                <a:lnTo>
                  <a:pt x="35087" y="69019"/>
                </a:lnTo>
                <a:cubicBezTo>
                  <a:pt x="36291" y="66166"/>
                  <a:pt x="36722" y="63149"/>
                  <a:pt x="35533" y="60370"/>
                </a:cubicBezTo>
                <a:cubicBezTo>
                  <a:pt x="34077" y="56981"/>
                  <a:pt x="30614" y="54975"/>
                  <a:pt x="27226" y="53534"/>
                </a:cubicBezTo>
                <a:cubicBezTo>
                  <a:pt x="25576" y="52835"/>
                  <a:pt x="23808" y="52166"/>
                  <a:pt x="22649" y="50799"/>
                </a:cubicBezTo>
                <a:cubicBezTo>
                  <a:pt x="20702" y="48525"/>
                  <a:pt x="21029" y="45107"/>
                  <a:pt x="21935" y="42254"/>
                </a:cubicBezTo>
                <a:cubicBezTo>
                  <a:pt x="23332" y="37885"/>
                  <a:pt x="25784" y="33917"/>
                  <a:pt x="29084" y="30722"/>
                </a:cubicBezTo>
                <a:cubicBezTo>
                  <a:pt x="33364" y="26590"/>
                  <a:pt x="39055" y="23722"/>
                  <a:pt x="41953" y="18536"/>
                </a:cubicBezTo>
                <a:cubicBezTo>
                  <a:pt x="45208" y="12725"/>
                  <a:pt x="43380" y="4269"/>
                  <a:pt x="37465" y="1252"/>
                </a:cubicBezTo>
                <a:cubicBezTo>
                  <a:pt x="35761" y="379"/>
                  <a:pt x="33913" y="1"/>
                  <a:pt x="32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658175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subTitle" idx="1"/>
          </p:nvPr>
        </p:nvSpPr>
        <p:spPr>
          <a:xfrm>
            <a:off x="4946784" y="1768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2"/>
          </p:nvPr>
        </p:nvSpPr>
        <p:spPr>
          <a:xfrm>
            <a:off x="3996767" y="2315567"/>
            <a:ext cx="4198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3"/>
          </p:nvPr>
        </p:nvSpPr>
        <p:spPr>
          <a:xfrm flipH="1">
            <a:off x="4946784" y="3282551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4"/>
          </p:nvPr>
        </p:nvSpPr>
        <p:spPr>
          <a:xfrm flipH="1">
            <a:off x="3996784" y="3829400"/>
            <a:ext cx="4198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5"/>
          </p:nvPr>
        </p:nvSpPr>
        <p:spPr>
          <a:xfrm flipH="1">
            <a:off x="4946784" y="47663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6"/>
          </p:nvPr>
        </p:nvSpPr>
        <p:spPr>
          <a:xfrm flipH="1">
            <a:off x="3996800" y="5313200"/>
            <a:ext cx="4198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 rot="10026794">
            <a:off x="8029783" y="2144101"/>
            <a:ext cx="5984564" cy="5720551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6"/>
          <p:cNvSpPr/>
          <p:nvPr/>
        </p:nvSpPr>
        <p:spPr>
          <a:xfrm rot="-4653190">
            <a:off x="-2257991" y="2093091"/>
            <a:ext cx="6446331" cy="5862445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962073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1533333" y="3738467"/>
            <a:ext cx="3519600" cy="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533333" y="2147667"/>
            <a:ext cx="2191600" cy="1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4446967" y="-615999"/>
            <a:ext cx="9536464" cy="8089985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flipH="1">
            <a:off x="10254859" y="-495666"/>
            <a:ext cx="2304141" cy="1590767"/>
          </a:xfrm>
          <a:custGeom>
            <a:avLst/>
            <a:gdLst/>
            <a:ahLst/>
            <a:cxnLst/>
            <a:rect l="l" t="t" r="r" b="b"/>
            <a:pathLst>
              <a:path w="74737" h="51598" extrusionOk="0">
                <a:moveTo>
                  <a:pt x="33705" y="0"/>
                </a:moveTo>
                <a:cubicBezTo>
                  <a:pt x="28058" y="312"/>
                  <a:pt x="22396" y="654"/>
                  <a:pt x="16853" y="1798"/>
                </a:cubicBezTo>
                <a:cubicBezTo>
                  <a:pt x="11310" y="2957"/>
                  <a:pt x="5870" y="4964"/>
                  <a:pt x="1353" y="8367"/>
                </a:cubicBezTo>
                <a:cubicBezTo>
                  <a:pt x="1070" y="8560"/>
                  <a:pt x="832" y="8798"/>
                  <a:pt x="639" y="9080"/>
                </a:cubicBezTo>
                <a:cubicBezTo>
                  <a:pt x="387" y="9481"/>
                  <a:pt x="372" y="9972"/>
                  <a:pt x="357" y="10433"/>
                </a:cubicBezTo>
                <a:cubicBezTo>
                  <a:pt x="0" y="24357"/>
                  <a:pt x="7995" y="37792"/>
                  <a:pt x="6182" y="51598"/>
                </a:cubicBezTo>
                <a:cubicBezTo>
                  <a:pt x="10849" y="48165"/>
                  <a:pt x="16986" y="47556"/>
                  <a:pt x="22782" y="47511"/>
                </a:cubicBezTo>
                <a:cubicBezTo>
                  <a:pt x="23011" y="47510"/>
                  <a:pt x="23240" y="47509"/>
                  <a:pt x="23469" y="47509"/>
                </a:cubicBezTo>
                <a:cubicBezTo>
                  <a:pt x="28055" y="47509"/>
                  <a:pt x="32640" y="47793"/>
                  <a:pt x="37198" y="48373"/>
                </a:cubicBezTo>
                <a:cubicBezTo>
                  <a:pt x="39868" y="48708"/>
                  <a:pt x="42563" y="49144"/>
                  <a:pt x="45246" y="49144"/>
                </a:cubicBezTo>
                <a:cubicBezTo>
                  <a:pt x="46132" y="49144"/>
                  <a:pt x="47016" y="49097"/>
                  <a:pt x="47898" y="48982"/>
                </a:cubicBezTo>
                <a:cubicBezTo>
                  <a:pt x="53129" y="48284"/>
                  <a:pt x="57899" y="45208"/>
                  <a:pt x="61079" y="41002"/>
                </a:cubicBezTo>
                <a:cubicBezTo>
                  <a:pt x="64260" y="36781"/>
                  <a:pt x="65894" y="31535"/>
                  <a:pt x="66192" y="26260"/>
                </a:cubicBezTo>
                <a:cubicBezTo>
                  <a:pt x="66296" y="24179"/>
                  <a:pt x="66221" y="22099"/>
                  <a:pt x="66429" y="20033"/>
                </a:cubicBezTo>
                <a:cubicBezTo>
                  <a:pt x="67069" y="14148"/>
                  <a:pt x="70070" y="8798"/>
                  <a:pt x="74737" y="5172"/>
                </a:cubicBezTo>
                <a:lnTo>
                  <a:pt x="337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741867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 flipH="1">
            <a:off x="6755100" y="3737533"/>
            <a:ext cx="38880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 flipH="1">
            <a:off x="8577100" y="2146733"/>
            <a:ext cx="2066000" cy="1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 rot="3090657">
            <a:off x="-764479" y="-4061252"/>
            <a:ext cx="6864259" cy="733396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8"/>
          <p:cNvSpPr/>
          <p:nvPr/>
        </p:nvSpPr>
        <p:spPr>
          <a:xfrm rot="-7155781">
            <a:off x="-199269" y="4411950"/>
            <a:ext cx="5178868" cy="5533245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626706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subTitle" idx="1"/>
          </p:nvPr>
        </p:nvSpPr>
        <p:spPr>
          <a:xfrm>
            <a:off x="2439084" y="4766367"/>
            <a:ext cx="31868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2"/>
          </p:nvPr>
        </p:nvSpPr>
        <p:spPr>
          <a:xfrm>
            <a:off x="2196300" y="5313200"/>
            <a:ext cx="3672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3"/>
          </p:nvPr>
        </p:nvSpPr>
        <p:spPr>
          <a:xfrm>
            <a:off x="6566117" y="4766367"/>
            <a:ext cx="31868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"/>
          </p:nvPr>
        </p:nvSpPr>
        <p:spPr>
          <a:xfrm>
            <a:off x="6323400" y="5313200"/>
            <a:ext cx="3672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 rot="5400000" flipH="1">
            <a:off x="-748730" y="5260805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9"/>
          <p:cNvSpPr/>
          <p:nvPr/>
        </p:nvSpPr>
        <p:spPr>
          <a:xfrm rot="-5400000">
            <a:off x="10749068" y="5260805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9"/>
          <p:cNvSpPr/>
          <p:nvPr/>
        </p:nvSpPr>
        <p:spPr>
          <a:xfrm rot="5400000" flipH="1">
            <a:off x="9518049" y="1124448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9"/>
          <p:cNvSpPr/>
          <p:nvPr/>
        </p:nvSpPr>
        <p:spPr>
          <a:xfrm rot="-5400000">
            <a:off x="-1311190" y="1124448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03883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>
            <a:off x="1470995" y="-73783"/>
            <a:ext cx="10076439" cy="6340245"/>
            <a:chOff x="1103246" y="237891"/>
            <a:chExt cx="7557329" cy="4755184"/>
          </a:xfrm>
        </p:grpSpPr>
        <p:sp>
          <p:nvSpPr>
            <p:cNvPr id="242" name="Google Shape;242;p30"/>
            <p:cNvSpPr/>
            <p:nvPr/>
          </p:nvSpPr>
          <p:spPr>
            <a:xfrm rot="10800000">
              <a:off x="1103246" y="237891"/>
              <a:ext cx="7557329" cy="4755184"/>
            </a:xfrm>
            <a:custGeom>
              <a:avLst/>
              <a:gdLst/>
              <a:ahLst/>
              <a:cxnLst/>
              <a:rect l="l" t="t" r="r" b="b"/>
              <a:pathLst>
                <a:path w="142182" h="87637" extrusionOk="0">
                  <a:moveTo>
                    <a:pt x="82703" y="1"/>
                  </a:moveTo>
                  <a:cubicBezTo>
                    <a:pt x="64021" y="1"/>
                    <a:pt x="56921" y="17348"/>
                    <a:pt x="48510" y="25223"/>
                  </a:cubicBezTo>
                  <a:cubicBezTo>
                    <a:pt x="38756" y="34328"/>
                    <a:pt x="17718" y="25404"/>
                    <a:pt x="8872" y="42396"/>
                  </a:cubicBezTo>
                  <a:cubicBezTo>
                    <a:pt x="0" y="59387"/>
                    <a:pt x="19508" y="87403"/>
                    <a:pt x="19508" y="87403"/>
                  </a:cubicBezTo>
                  <a:lnTo>
                    <a:pt x="129808" y="87636"/>
                  </a:lnTo>
                  <a:cubicBezTo>
                    <a:pt x="129808" y="87636"/>
                    <a:pt x="142182" y="71086"/>
                    <a:pt x="141974" y="58116"/>
                  </a:cubicBezTo>
                  <a:cubicBezTo>
                    <a:pt x="141741" y="45145"/>
                    <a:pt x="128900" y="31137"/>
                    <a:pt x="122467" y="28180"/>
                  </a:cubicBezTo>
                  <a:cubicBezTo>
                    <a:pt x="116059" y="25197"/>
                    <a:pt x="118913" y="8647"/>
                    <a:pt x="92583" y="1435"/>
                  </a:cubicBezTo>
                  <a:cubicBezTo>
                    <a:pt x="88960" y="443"/>
                    <a:pt x="85684" y="1"/>
                    <a:pt x="82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5084050" y="2928525"/>
              <a:ext cx="1791300" cy="144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3917607" y="1330633"/>
            <a:ext cx="4356800" cy="9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1"/>
          </p:nvPr>
        </p:nvSpPr>
        <p:spPr>
          <a:xfrm>
            <a:off x="3977735" y="2163100"/>
            <a:ext cx="4236400" cy="1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ubTitle" idx="2"/>
          </p:nvPr>
        </p:nvSpPr>
        <p:spPr>
          <a:xfrm>
            <a:off x="3569207" y="4878533"/>
            <a:ext cx="5053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3569207" y="4103633"/>
            <a:ext cx="5053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,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, and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8" name="Google Shape;248;p30"/>
          <p:cNvGrpSpPr/>
          <p:nvPr/>
        </p:nvGrpSpPr>
        <p:grpSpPr>
          <a:xfrm>
            <a:off x="863333" y="-126805"/>
            <a:ext cx="10465200" cy="1841631"/>
            <a:chOff x="647500" y="198125"/>
            <a:chExt cx="7848900" cy="1381223"/>
          </a:xfrm>
        </p:grpSpPr>
        <p:sp>
          <p:nvSpPr>
            <p:cNvPr id="249" name="Google Shape;249;p30"/>
            <p:cNvSpPr/>
            <p:nvPr/>
          </p:nvSpPr>
          <p:spPr>
            <a:xfrm>
              <a:off x="647500" y="198125"/>
              <a:ext cx="7848900" cy="178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0" name="Google Shape;250;p30"/>
            <p:cNvGrpSpPr/>
            <p:nvPr/>
          </p:nvGrpSpPr>
          <p:grpSpPr>
            <a:xfrm rot="10800000">
              <a:off x="792872" y="273193"/>
              <a:ext cx="2044652" cy="1306155"/>
              <a:chOff x="5034225" y="2152600"/>
              <a:chExt cx="2318725" cy="1223450"/>
            </a:xfrm>
          </p:grpSpPr>
          <p:sp>
            <p:nvSpPr>
              <p:cNvPr id="251" name="Google Shape;251;p30"/>
              <p:cNvSpPr/>
              <p:nvPr/>
            </p:nvSpPr>
            <p:spPr>
              <a:xfrm>
                <a:off x="5034225" y="3071725"/>
                <a:ext cx="374325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3" h="9746" extrusionOk="0">
                    <a:moveTo>
                      <a:pt x="11612" y="0"/>
                    </a:moveTo>
                    <a:cubicBezTo>
                      <a:pt x="8103" y="0"/>
                      <a:pt x="8887" y="8588"/>
                      <a:pt x="8887" y="8588"/>
                    </a:cubicBezTo>
                    <a:cubicBezTo>
                      <a:pt x="8887" y="8588"/>
                      <a:pt x="5082" y="3363"/>
                      <a:pt x="2821" y="3363"/>
                    </a:cubicBezTo>
                    <a:cubicBezTo>
                      <a:pt x="2489" y="3363"/>
                      <a:pt x="2190" y="3476"/>
                      <a:pt x="1942" y="3734"/>
                    </a:cubicBezTo>
                    <a:cubicBezTo>
                      <a:pt x="0" y="5788"/>
                      <a:pt x="6534" y="9745"/>
                      <a:pt x="6534" y="9745"/>
                    </a:cubicBezTo>
                    <a:lnTo>
                      <a:pt x="11276" y="9745"/>
                    </a:lnTo>
                    <a:cubicBezTo>
                      <a:pt x="11276" y="9745"/>
                      <a:pt x="14973" y="0"/>
                      <a:pt x="1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6978600" y="3132400"/>
                <a:ext cx="374350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9746" extrusionOk="0">
                    <a:moveTo>
                      <a:pt x="3399" y="0"/>
                    </a:moveTo>
                    <a:cubicBezTo>
                      <a:pt x="1" y="0"/>
                      <a:pt x="3735" y="9745"/>
                      <a:pt x="3735" y="9745"/>
                    </a:cubicBezTo>
                    <a:lnTo>
                      <a:pt x="8439" y="9745"/>
                    </a:lnTo>
                    <a:cubicBezTo>
                      <a:pt x="8439" y="9745"/>
                      <a:pt x="14974" y="5788"/>
                      <a:pt x="13069" y="3734"/>
                    </a:cubicBezTo>
                    <a:cubicBezTo>
                      <a:pt x="12821" y="3476"/>
                      <a:pt x="12522" y="3363"/>
                      <a:pt x="12189" y="3363"/>
                    </a:cubicBezTo>
                    <a:cubicBezTo>
                      <a:pt x="9920" y="3363"/>
                      <a:pt x="6087" y="8588"/>
                      <a:pt x="6087" y="8588"/>
                    </a:cubicBezTo>
                    <a:cubicBezTo>
                      <a:pt x="6087" y="8588"/>
                      <a:pt x="6871" y="0"/>
                      <a:pt x="3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5375875" y="2152600"/>
                <a:ext cx="1052950" cy="1173050"/>
              </a:xfrm>
              <a:custGeom>
                <a:avLst/>
                <a:gdLst/>
                <a:ahLst/>
                <a:cxnLst/>
                <a:rect l="l" t="t" r="r" b="b"/>
                <a:pathLst>
                  <a:path w="42118" h="46922" extrusionOk="0">
                    <a:moveTo>
                      <a:pt x="17846" y="19361"/>
                    </a:moveTo>
                    <a:cubicBezTo>
                      <a:pt x="17883" y="19361"/>
                      <a:pt x="17921" y="19362"/>
                      <a:pt x="17960" y="19366"/>
                    </a:cubicBezTo>
                    <a:cubicBezTo>
                      <a:pt x="18968" y="19403"/>
                      <a:pt x="19752" y="20710"/>
                      <a:pt x="20088" y="21344"/>
                    </a:cubicBezTo>
                    <a:cubicBezTo>
                      <a:pt x="20275" y="21680"/>
                      <a:pt x="20275" y="22054"/>
                      <a:pt x="20163" y="22390"/>
                    </a:cubicBezTo>
                    <a:cubicBezTo>
                      <a:pt x="20021" y="22673"/>
                      <a:pt x="19793" y="22785"/>
                      <a:pt x="19521" y="22785"/>
                    </a:cubicBezTo>
                    <a:cubicBezTo>
                      <a:pt x="18933" y="22785"/>
                      <a:pt x="18136" y="22264"/>
                      <a:pt x="17549" y="21830"/>
                    </a:cubicBezTo>
                    <a:cubicBezTo>
                      <a:pt x="16534" y="21141"/>
                      <a:pt x="16610" y="19361"/>
                      <a:pt x="17846" y="19361"/>
                    </a:cubicBezTo>
                    <a:close/>
                    <a:moveTo>
                      <a:pt x="31197" y="26482"/>
                    </a:moveTo>
                    <a:cubicBezTo>
                      <a:pt x="31302" y="26482"/>
                      <a:pt x="31408" y="26508"/>
                      <a:pt x="31514" y="26534"/>
                    </a:cubicBezTo>
                    <a:cubicBezTo>
                      <a:pt x="33232" y="27328"/>
                      <a:pt x="30719" y="28102"/>
                      <a:pt x="29358" y="28102"/>
                    </a:cubicBezTo>
                    <a:cubicBezTo>
                      <a:pt x="28797" y="28102"/>
                      <a:pt x="28431" y="27971"/>
                      <a:pt x="28638" y="27655"/>
                    </a:cubicBezTo>
                    <a:cubicBezTo>
                      <a:pt x="29199" y="26758"/>
                      <a:pt x="30543" y="26572"/>
                      <a:pt x="31065" y="26497"/>
                    </a:cubicBezTo>
                    <a:cubicBezTo>
                      <a:pt x="31109" y="26486"/>
                      <a:pt x="31153" y="26482"/>
                      <a:pt x="31197" y="26482"/>
                    </a:cubicBezTo>
                    <a:close/>
                    <a:moveTo>
                      <a:pt x="12156" y="26537"/>
                    </a:moveTo>
                    <a:cubicBezTo>
                      <a:pt x="13306" y="26537"/>
                      <a:pt x="15309" y="28961"/>
                      <a:pt x="15309" y="28961"/>
                    </a:cubicBezTo>
                    <a:cubicBezTo>
                      <a:pt x="15618" y="29921"/>
                      <a:pt x="15412" y="30288"/>
                      <a:pt x="14967" y="30288"/>
                    </a:cubicBezTo>
                    <a:cubicBezTo>
                      <a:pt x="13805" y="30288"/>
                      <a:pt x="11018" y="27779"/>
                      <a:pt x="11612" y="26833"/>
                    </a:cubicBezTo>
                    <a:cubicBezTo>
                      <a:pt x="11749" y="26624"/>
                      <a:pt x="11937" y="26537"/>
                      <a:pt x="12156" y="26537"/>
                    </a:cubicBezTo>
                    <a:close/>
                    <a:moveTo>
                      <a:pt x="26657" y="32520"/>
                    </a:moveTo>
                    <a:cubicBezTo>
                      <a:pt x="27930" y="32520"/>
                      <a:pt x="28765" y="33682"/>
                      <a:pt x="29161" y="34375"/>
                    </a:cubicBezTo>
                    <a:cubicBezTo>
                      <a:pt x="29423" y="34824"/>
                      <a:pt x="29423" y="35346"/>
                      <a:pt x="29124" y="35757"/>
                    </a:cubicBezTo>
                    <a:cubicBezTo>
                      <a:pt x="28911" y="36036"/>
                      <a:pt x="28637" y="36155"/>
                      <a:pt x="28336" y="36155"/>
                    </a:cubicBezTo>
                    <a:cubicBezTo>
                      <a:pt x="26786" y="36155"/>
                      <a:pt x="24511" y="33021"/>
                      <a:pt x="26137" y="32583"/>
                    </a:cubicBezTo>
                    <a:cubicBezTo>
                      <a:pt x="26318" y="32540"/>
                      <a:pt x="26491" y="32520"/>
                      <a:pt x="26657" y="32520"/>
                    </a:cubicBezTo>
                    <a:close/>
                    <a:moveTo>
                      <a:pt x="31927" y="1"/>
                    </a:moveTo>
                    <a:cubicBezTo>
                      <a:pt x="31269" y="1"/>
                      <a:pt x="30602" y="94"/>
                      <a:pt x="29945" y="286"/>
                    </a:cubicBezTo>
                    <a:cubicBezTo>
                      <a:pt x="29348" y="472"/>
                      <a:pt x="28713" y="734"/>
                      <a:pt x="28078" y="995"/>
                    </a:cubicBezTo>
                    <a:cubicBezTo>
                      <a:pt x="27518" y="1219"/>
                      <a:pt x="27108" y="1630"/>
                      <a:pt x="26809" y="2153"/>
                    </a:cubicBezTo>
                    <a:cubicBezTo>
                      <a:pt x="26099" y="3459"/>
                      <a:pt x="25987" y="4990"/>
                      <a:pt x="26473" y="6409"/>
                    </a:cubicBezTo>
                    <a:cubicBezTo>
                      <a:pt x="27316" y="9076"/>
                      <a:pt x="26375" y="10851"/>
                      <a:pt x="25108" y="10851"/>
                    </a:cubicBezTo>
                    <a:cubicBezTo>
                      <a:pt x="24637" y="10851"/>
                      <a:pt x="24121" y="10605"/>
                      <a:pt x="23635" y="10068"/>
                    </a:cubicBezTo>
                    <a:cubicBezTo>
                      <a:pt x="22403" y="8761"/>
                      <a:pt x="23336" y="5961"/>
                      <a:pt x="23038" y="3571"/>
                    </a:cubicBezTo>
                    <a:lnTo>
                      <a:pt x="23038" y="3571"/>
                    </a:lnTo>
                    <a:cubicBezTo>
                      <a:pt x="20909" y="4804"/>
                      <a:pt x="18594" y="6297"/>
                      <a:pt x="16055" y="8015"/>
                    </a:cubicBezTo>
                    <a:cubicBezTo>
                      <a:pt x="16205" y="8575"/>
                      <a:pt x="16429" y="9098"/>
                      <a:pt x="16765" y="9583"/>
                    </a:cubicBezTo>
                    <a:cubicBezTo>
                      <a:pt x="17736" y="11188"/>
                      <a:pt x="21021" y="14101"/>
                      <a:pt x="19304" y="15893"/>
                    </a:cubicBezTo>
                    <a:cubicBezTo>
                      <a:pt x="18949" y="16271"/>
                      <a:pt x="18475" y="16443"/>
                      <a:pt x="17941" y="16443"/>
                    </a:cubicBezTo>
                    <a:cubicBezTo>
                      <a:pt x="15942" y="16443"/>
                      <a:pt x="13098" y="14036"/>
                      <a:pt x="12508" y="11002"/>
                    </a:cubicBezTo>
                    <a:cubicBezTo>
                      <a:pt x="12508" y="10852"/>
                      <a:pt x="12471" y="10703"/>
                      <a:pt x="12396" y="10554"/>
                    </a:cubicBezTo>
                    <a:cubicBezTo>
                      <a:pt x="10753" y="11823"/>
                      <a:pt x="9223" y="13317"/>
                      <a:pt x="7878" y="14960"/>
                    </a:cubicBezTo>
                    <a:cubicBezTo>
                      <a:pt x="7878" y="16565"/>
                      <a:pt x="8775" y="18021"/>
                      <a:pt x="10231" y="18731"/>
                    </a:cubicBezTo>
                    <a:cubicBezTo>
                      <a:pt x="13031" y="20187"/>
                      <a:pt x="14525" y="22427"/>
                      <a:pt x="11762" y="22801"/>
                    </a:cubicBezTo>
                    <a:cubicBezTo>
                      <a:pt x="11650" y="22818"/>
                      <a:pt x="11541" y="22826"/>
                      <a:pt x="11433" y="22826"/>
                    </a:cubicBezTo>
                    <a:cubicBezTo>
                      <a:pt x="8990" y="22826"/>
                      <a:pt x="7599" y="18527"/>
                      <a:pt x="5489" y="18133"/>
                    </a:cubicBezTo>
                    <a:cubicBezTo>
                      <a:pt x="4331" y="19888"/>
                      <a:pt x="3323" y="21755"/>
                      <a:pt x="2464" y="23697"/>
                    </a:cubicBezTo>
                    <a:cubicBezTo>
                      <a:pt x="2726" y="25041"/>
                      <a:pt x="3547" y="26198"/>
                      <a:pt x="4742" y="26870"/>
                    </a:cubicBezTo>
                    <a:cubicBezTo>
                      <a:pt x="7804" y="28663"/>
                      <a:pt x="10828" y="31015"/>
                      <a:pt x="9484" y="32919"/>
                    </a:cubicBezTo>
                    <a:cubicBezTo>
                      <a:pt x="9079" y="33493"/>
                      <a:pt x="8568" y="33745"/>
                      <a:pt x="7917" y="33745"/>
                    </a:cubicBezTo>
                    <a:cubicBezTo>
                      <a:pt x="6408" y="33745"/>
                      <a:pt x="4141" y="32393"/>
                      <a:pt x="672" y="30567"/>
                    </a:cubicBezTo>
                    <a:lnTo>
                      <a:pt x="448" y="30455"/>
                    </a:lnTo>
                    <a:lnTo>
                      <a:pt x="448" y="30455"/>
                    </a:lnTo>
                    <a:cubicBezTo>
                      <a:pt x="0" y="32845"/>
                      <a:pt x="112" y="35272"/>
                      <a:pt x="709" y="37624"/>
                    </a:cubicBezTo>
                    <a:cubicBezTo>
                      <a:pt x="2278" y="41806"/>
                      <a:pt x="5339" y="41432"/>
                      <a:pt x="9409" y="43075"/>
                    </a:cubicBezTo>
                    <a:cubicBezTo>
                      <a:pt x="10268" y="43374"/>
                      <a:pt x="11015" y="43934"/>
                      <a:pt x="11575" y="44681"/>
                    </a:cubicBezTo>
                    <a:cubicBezTo>
                      <a:pt x="11836" y="45390"/>
                      <a:pt x="11874" y="46174"/>
                      <a:pt x="11687" y="46921"/>
                    </a:cubicBezTo>
                    <a:lnTo>
                      <a:pt x="12210" y="46921"/>
                    </a:lnTo>
                    <a:cubicBezTo>
                      <a:pt x="12471" y="46436"/>
                      <a:pt x="12770" y="45950"/>
                      <a:pt x="13143" y="45390"/>
                    </a:cubicBezTo>
                    <a:lnTo>
                      <a:pt x="13927" y="44083"/>
                    </a:lnTo>
                    <a:cubicBezTo>
                      <a:pt x="17250" y="38558"/>
                      <a:pt x="32334" y="5180"/>
                      <a:pt x="32335" y="5177"/>
                    </a:cubicBezTo>
                    <a:lnTo>
                      <a:pt x="32335" y="5177"/>
                    </a:lnTo>
                    <a:cubicBezTo>
                      <a:pt x="30057" y="12607"/>
                      <a:pt x="18258" y="41171"/>
                      <a:pt x="16242" y="43859"/>
                    </a:cubicBezTo>
                    <a:cubicBezTo>
                      <a:pt x="15533" y="44830"/>
                      <a:pt x="14861" y="45838"/>
                      <a:pt x="14263" y="46921"/>
                    </a:cubicBezTo>
                    <a:lnTo>
                      <a:pt x="33604" y="46921"/>
                    </a:lnTo>
                    <a:cubicBezTo>
                      <a:pt x="33716" y="46697"/>
                      <a:pt x="33866" y="46548"/>
                      <a:pt x="34015" y="46324"/>
                    </a:cubicBezTo>
                    <a:cubicBezTo>
                      <a:pt x="28937" y="44233"/>
                      <a:pt x="26062" y="43374"/>
                      <a:pt x="26660" y="41134"/>
                    </a:cubicBezTo>
                    <a:cubicBezTo>
                      <a:pt x="26934" y="40103"/>
                      <a:pt x="27881" y="39720"/>
                      <a:pt x="29147" y="39720"/>
                    </a:cubicBezTo>
                    <a:cubicBezTo>
                      <a:pt x="30632" y="39720"/>
                      <a:pt x="32557" y="40247"/>
                      <a:pt x="34351" y="40872"/>
                    </a:cubicBezTo>
                    <a:cubicBezTo>
                      <a:pt x="34874" y="41077"/>
                      <a:pt x="35425" y="41171"/>
                      <a:pt x="35978" y="41171"/>
                    </a:cubicBezTo>
                    <a:cubicBezTo>
                      <a:pt x="36333" y="41171"/>
                      <a:pt x="36689" y="41132"/>
                      <a:pt x="37040" y="41059"/>
                    </a:cubicBezTo>
                    <a:cubicBezTo>
                      <a:pt x="37152" y="40872"/>
                      <a:pt x="37226" y="40648"/>
                      <a:pt x="37301" y="40462"/>
                    </a:cubicBezTo>
                    <a:cubicBezTo>
                      <a:pt x="38197" y="38445"/>
                      <a:pt x="39019" y="36392"/>
                      <a:pt x="39691" y="34338"/>
                    </a:cubicBezTo>
                    <a:cubicBezTo>
                      <a:pt x="39098" y="34025"/>
                      <a:pt x="38300" y="33964"/>
                      <a:pt x="37441" y="33964"/>
                    </a:cubicBezTo>
                    <a:cubicBezTo>
                      <a:pt x="36898" y="33964"/>
                      <a:pt x="36330" y="33988"/>
                      <a:pt x="35775" y="33988"/>
                    </a:cubicBezTo>
                    <a:cubicBezTo>
                      <a:pt x="34384" y="33988"/>
                      <a:pt x="33071" y="33836"/>
                      <a:pt x="32410" y="32770"/>
                    </a:cubicBezTo>
                    <a:cubicBezTo>
                      <a:pt x="31473" y="31295"/>
                      <a:pt x="32166" y="30613"/>
                      <a:pt x="33540" y="30613"/>
                    </a:cubicBezTo>
                    <a:cubicBezTo>
                      <a:pt x="34358" y="30613"/>
                      <a:pt x="35417" y="30854"/>
                      <a:pt x="36517" y="31314"/>
                    </a:cubicBezTo>
                    <a:cubicBezTo>
                      <a:pt x="37065" y="31566"/>
                      <a:pt x="37644" y="31688"/>
                      <a:pt x="38218" y="31688"/>
                    </a:cubicBezTo>
                    <a:cubicBezTo>
                      <a:pt x="39091" y="31688"/>
                      <a:pt x="39956" y="31406"/>
                      <a:pt x="40699" y="30866"/>
                    </a:cubicBezTo>
                    <a:cubicBezTo>
                      <a:pt x="41221" y="28812"/>
                      <a:pt x="41595" y="26684"/>
                      <a:pt x="41856" y="24556"/>
                    </a:cubicBezTo>
                    <a:lnTo>
                      <a:pt x="41856" y="24556"/>
                    </a:lnTo>
                    <a:cubicBezTo>
                      <a:pt x="41744" y="24630"/>
                      <a:pt x="41632" y="24668"/>
                      <a:pt x="41520" y="24742"/>
                    </a:cubicBezTo>
                    <a:cubicBezTo>
                      <a:pt x="40434" y="25356"/>
                      <a:pt x="39196" y="25623"/>
                      <a:pt x="38017" y="25623"/>
                    </a:cubicBezTo>
                    <a:cubicBezTo>
                      <a:pt x="35468" y="25623"/>
                      <a:pt x="33202" y="24374"/>
                      <a:pt x="33380" y="22689"/>
                    </a:cubicBezTo>
                    <a:cubicBezTo>
                      <a:pt x="33679" y="20224"/>
                      <a:pt x="38010" y="20859"/>
                      <a:pt x="39877" y="20598"/>
                    </a:cubicBezTo>
                    <a:cubicBezTo>
                      <a:pt x="40661" y="20486"/>
                      <a:pt x="41446" y="20224"/>
                      <a:pt x="42118" y="19814"/>
                    </a:cubicBezTo>
                    <a:cubicBezTo>
                      <a:pt x="42080" y="17013"/>
                      <a:pt x="41782" y="14213"/>
                      <a:pt x="41109" y="11487"/>
                    </a:cubicBezTo>
                    <a:cubicBezTo>
                      <a:pt x="38762" y="12588"/>
                      <a:pt x="37135" y="15635"/>
                      <a:pt x="35166" y="15635"/>
                    </a:cubicBezTo>
                    <a:cubicBezTo>
                      <a:pt x="35131" y="15635"/>
                      <a:pt x="35096" y="15634"/>
                      <a:pt x="35061" y="15632"/>
                    </a:cubicBezTo>
                    <a:cubicBezTo>
                      <a:pt x="32372" y="15520"/>
                      <a:pt x="32447" y="12570"/>
                      <a:pt x="36031" y="11076"/>
                    </a:cubicBezTo>
                    <a:cubicBezTo>
                      <a:pt x="39616" y="9583"/>
                      <a:pt x="39392" y="6297"/>
                      <a:pt x="39392" y="6297"/>
                    </a:cubicBezTo>
                    <a:cubicBezTo>
                      <a:pt x="38944" y="5326"/>
                      <a:pt x="38496" y="4356"/>
                      <a:pt x="37936" y="3385"/>
                    </a:cubicBezTo>
                    <a:cubicBezTo>
                      <a:pt x="36645" y="1244"/>
                      <a:pt x="34341" y="1"/>
                      <a:pt x="31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5680175" y="2282025"/>
                <a:ext cx="503150" cy="1043625"/>
              </a:xfrm>
              <a:custGeom>
                <a:avLst/>
                <a:gdLst/>
                <a:ahLst/>
                <a:cxnLst/>
                <a:rect l="l" t="t" r="r" b="b"/>
                <a:pathLst>
                  <a:path w="20126" h="41745" extrusionOk="0">
                    <a:moveTo>
                      <a:pt x="20126" y="0"/>
                    </a:moveTo>
                    <a:cubicBezTo>
                      <a:pt x="20124" y="3"/>
                      <a:pt x="5078" y="33381"/>
                      <a:pt x="1718" y="38906"/>
                    </a:cubicBezTo>
                    <a:lnTo>
                      <a:pt x="934" y="40213"/>
                    </a:lnTo>
                    <a:cubicBezTo>
                      <a:pt x="598" y="40773"/>
                      <a:pt x="299" y="41259"/>
                      <a:pt x="0" y="41744"/>
                    </a:cubicBezTo>
                    <a:lnTo>
                      <a:pt x="2091" y="41744"/>
                    </a:lnTo>
                    <a:cubicBezTo>
                      <a:pt x="2689" y="40699"/>
                      <a:pt x="3361" y="39653"/>
                      <a:pt x="4070" y="38682"/>
                    </a:cubicBezTo>
                    <a:cubicBezTo>
                      <a:pt x="6086" y="35994"/>
                      <a:pt x="17885" y="7430"/>
                      <a:pt x="20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6028350" y="2586825"/>
                <a:ext cx="20725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3640" extrusionOk="0">
                    <a:moveTo>
                      <a:pt x="7524" y="1"/>
                    </a:moveTo>
                    <a:cubicBezTo>
                      <a:pt x="5248" y="1"/>
                      <a:pt x="3012" y="448"/>
                      <a:pt x="897" y="1287"/>
                    </a:cubicBezTo>
                    <a:lnTo>
                      <a:pt x="0" y="3639"/>
                    </a:lnTo>
                    <a:cubicBezTo>
                      <a:pt x="2390" y="1735"/>
                      <a:pt x="5265" y="503"/>
                      <a:pt x="8290" y="18"/>
                    </a:cubicBezTo>
                    <a:cubicBezTo>
                      <a:pt x="8034" y="6"/>
                      <a:pt x="7779" y="1"/>
                      <a:pt x="7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5957400" y="2445375"/>
                <a:ext cx="85900" cy="21937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775" extrusionOk="0">
                    <a:moveTo>
                      <a:pt x="1" y="0"/>
                    </a:moveTo>
                    <a:cubicBezTo>
                      <a:pt x="1457" y="2689"/>
                      <a:pt x="2204" y="5713"/>
                      <a:pt x="2129" y="8775"/>
                    </a:cubicBezTo>
                    <a:lnTo>
                      <a:pt x="3436" y="6684"/>
                    </a:lnTo>
                    <a:cubicBezTo>
                      <a:pt x="2764" y="4219"/>
                      <a:pt x="1606" y="194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5785650" y="2745000"/>
                <a:ext cx="138175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75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78" y="2017"/>
                      <a:pt x="4033" y="4631"/>
                      <a:pt x="5004" y="7506"/>
                    </a:cubicBezTo>
                    <a:lnTo>
                      <a:pt x="5527" y="5116"/>
                    </a:lnTo>
                    <a:cubicBezTo>
                      <a:pt x="4070" y="3025"/>
                      <a:pt x="2203" y="130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5690450" y="2949425"/>
                <a:ext cx="1167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81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42" y="2353"/>
                      <a:pt x="3248" y="5153"/>
                      <a:pt x="3809" y="8178"/>
                    </a:cubicBezTo>
                    <a:lnTo>
                      <a:pt x="4667" y="5900"/>
                    </a:lnTo>
                    <a:cubicBezTo>
                      <a:pt x="3547" y="3623"/>
                      <a:pt x="1942" y="16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5899525" y="2888900"/>
                <a:ext cx="2250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1900" extrusionOk="0">
                    <a:moveTo>
                      <a:pt x="2657" y="0"/>
                    </a:moveTo>
                    <a:cubicBezTo>
                      <a:pt x="2294" y="0"/>
                      <a:pt x="1932" y="11"/>
                      <a:pt x="1569" y="32"/>
                    </a:cubicBezTo>
                    <a:lnTo>
                      <a:pt x="1" y="1899"/>
                    </a:lnTo>
                    <a:cubicBezTo>
                      <a:pt x="1910" y="1230"/>
                      <a:pt x="3917" y="890"/>
                      <a:pt x="5937" y="890"/>
                    </a:cubicBezTo>
                    <a:cubicBezTo>
                      <a:pt x="6958" y="890"/>
                      <a:pt x="7983" y="977"/>
                      <a:pt x="8999" y="1152"/>
                    </a:cubicBezTo>
                    <a:cubicBezTo>
                      <a:pt x="6983" y="384"/>
                      <a:pt x="4830" y="0"/>
                      <a:pt x="2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5804325" y="3109525"/>
                <a:ext cx="2203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2484" extrusionOk="0">
                    <a:moveTo>
                      <a:pt x="5041" y="0"/>
                    </a:moveTo>
                    <a:cubicBezTo>
                      <a:pt x="3781" y="0"/>
                      <a:pt x="2521" y="131"/>
                      <a:pt x="1270" y="392"/>
                    </a:cubicBezTo>
                    <a:lnTo>
                      <a:pt x="0" y="2483"/>
                    </a:lnTo>
                    <a:cubicBezTo>
                      <a:pt x="2658" y="1100"/>
                      <a:pt x="5599" y="391"/>
                      <a:pt x="8582" y="391"/>
                    </a:cubicBezTo>
                    <a:cubicBezTo>
                      <a:pt x="8659" y="391"/>
                      <a:pt x="8736" y="391"/>
                      <a:pt x="8812" y="392"/>
                    </a:cubicBezTo>
                    <a:cubicBezTo>
                      <a:pt x="7561" y="131"/>
                      <a:pt x="6301" y="0"/>
                      <a:pt x="5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6623900" y="2192400"/>
                <a:ext cx="511550" cy="1161250"/>
              </a:xfrm>
              <a:custGeom>
                <a:avLst/>
                <a:gdLst/>
                <a:ahLst/>
                <a:cxnLst/>
                <a:rect l="l" t="t" r="r" b="b"/>
                <a:pathLst>
                  <a:path w="20462" h="46450" extrusionOk="0">
                    <a:moveTo>
                      <a:pt x="17997" y="1"/>
                    </a:moveTo>
                    <a:cubicBezTo>
                      <a:pt x="17885" y="6273"/>
                      <a:pt x="12173" y="7916"/>
                      <a:pt x="10231" y="11239"/>
                    </a:cubicBezTo>
                    <a:cubicBezTo>
                      <a:pt x="8327" y="14562"/>
                      <a:pt x="11351" y="16019"/>
                      <a:pt x="9260" y="18296"/>
                    </a:cubicBezTo>
                    <a:cubicBezTo>
                      <a:pt x="7169" y="20611"/>
                      <a:pt x="4780" y="20462"/>
                      <a:pt x="5414" y="22814"/>
                    </a:cubicBezTo>
                    <a:cubicBezTo>
                      <a:pt x="6049" y="25204"/>
                      <a:pt x="7729" y="29087"/>
                      <a:pt x="4518" y="30581"/>
                    </a:cubicBezTo>
                    <a:cubicBezTo>
                      <a:pt x="1307" y="32037"/>
                      <a:pt x="2838" y="34165"/>
                      <a:pt x="3809" y="37115"/>
                    </a:cubicBezTo>
                    <a:cubicBezTo>
                      <a:pt x="4817" y="40027"/>
                      <a:pt x="4033" y="41334"/>
                      <a:pt x="971" y="44358"/>
                    </a:cubicBezTo>
                    <a:cubicBezTo>
                      <a:pt x="187" y="45105"/>
                      <a:pt x="0" y="45815"/>
                      <a:pt x="112" y="46449"/>
                    </a:cubicBezTo>
                    <a:lnTo>
                      <a:pt x="11911" y="46449"/>
                    </a:lnTo>
                    <a:cubicBezTo>
                      <a:pt x="12247" y="45404"/>
                      <a:pt x="12434" y="44321"/>
                      <a:pt x="12359" y="43238"/>
                    </a:cubicBezTo>
                    <a:cubicBezTo>
                      <a:pt x="12135" y="39019"/>
                      <a:pt x="11351" y="39206"/>
                      <a:pt x="12957" y="37301"/>
                    </a:cubicBezTo>
                    <a:cubicBezTo>
                      <a:pt x="14525" y="35360"/>
                      <a:pt x="15458" y="35024"/>
                      <a:pt x="14749" y="32149"/>
                    </a:cubicBezTo>
                    <a:cubicBezTo>
                      <a:pt x="14040" y="29236"/>
                      <a:pt x="13778" y="27295"/>
                      <a:pt x="16056" y="25503"/>
                    </a:cubicBezTo>
                    <a:cubicBezTo>
                      <a:pt x="18333" y="23673"/>
                      <a:pt x="18408" y="20499"/>
                      <a:pt x="17064" y="17699"/>
                    </a:cubicBezTo>
                    <a:cubicBezTo>
                      <a:pt x="15682" y="14936"/>
                      <a:pt x="18408" y="12957"/>
                      <a:pt x="19454" y="8700"/>
                    </a:cubicBezTo>
                    <a:cubicBezTo>
                      <a:pt x="20462" y="4444"/>
                      <a:pt x="17997" y="1"/>
                      <a:pt x="179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6758325" y="2508600"/>
                <a:ext cx="242700" cy="8459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33839" extrusionOk="0">
                    <a:moveTo>
                      <a:pt x="9372" y="1"/>
                    </a:moveTo>
                    <a:cubicBezTo>
                      <a:pt x="9251" y="1"/>
                      <a:pt x="9142" y="79"/>
                      <a:pt x="9111" y="234"/>
                    </a:cubicBezTo>
                    <a:lnTo>
                      <a:pt x="0" y="33839"/>
                    </a:lnTo>
                    <a:lnTo>
                      <a:pt x="635" y="33839"/>
                    </a:lnTo>
                    <a:lnTo>
                      <a:pt x="9671" y="384"/>
                    </a:lnTo>
                    <a:cubicBezTo>
                      <a:pt x="9708" y="197"/>
                      <a:pt x="9596" y="48"/>
                      <a:pt x="9447" y="10"/>
                    </a:cubicBezTo>
                    <a:cubicBezTo>
                      <a:pt x="9422" y="4"/>
                      <a:pt x="9397" y="1"/>
                      <a:pt x="9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" name="Google Shape;263;p30"/>
            <p:cNvGrpSpPr/>
            <p:nvPr/>
          </p:nvGrpSpPr>
          <p:grpSpPr>
            <a:xfrm rot="10800000" flipH="1">
              <a:off x="6313297" y="273193"/>
              <a:ext cx="2044652" cy="1306155"/>
              <a:chOff x="5034225" y="2152600"/>
              <a:chExt cx="2318725" cy="1223450"/>
            </a:xfrm>
          </p:grpSpPr>
          <p:sp>
            <p:nvSpPr>
              <p:cNvPr id="264" name="Google Shape;264;p30"/>
              <p:cNvSpPr/>
              <p:nvPr/>
            </p:nvSpPr>
            <p:spPr>
              <a:xfrm>
                <a:off x="5034225" y="3071725"/>
                <a:ext cx="374325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3" h="9746" extrusionOk="0">
                    <a:moveTo>
                      <a:pt x="11612" y="0"/>
                    </a:moveTo>
                    <a:cubicBezTo>
                      <a:pt x="8103" y="0"/>
                      <a:pt x="8887" y="8588"/>
                      <a:pt x="8887" y="8588"/>
                    </a:cubicBezTo>
                    <a:cubicBezTo>
                      <a:pt x="8887" y="8588"/>
                      <a:pt x="5082" y="3363"/>
                      <a:pt x="2821" y="3363"/>
                    </a:cubicBezTo>
                    <a:cubicBezTo>
                      <a:pt x="2489" y="3363"/>
                      <a:pt x="2190" y="3476"/>
                      <a:pt x="1942" y="3734"/>
                    </a:cubicBezTo>
                    <a:cubicBezTo>
                      <a:pt x="0" y="5788"/>
                      <a:pt x="6534" y="9745"/>
                      <a:pt x="6534" y="9745"/>
                    </a:cubicBezTo>
                    <a:lnTo>
                      <a:pt x="11276" y="9745"/>
                    </a:lnTo>
                    <a:cubicBezTo>
                      <a:pt x="11276" y="9745"/>
                      <a:pt x="14973" y="0"/>
                      <a:pt x="1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6978600" y="3132400"/>
                <a:ext cx="374350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9746" extrusionOk="0">
                    <a:moveTo>
                      <a:pt x="3399" y="0"/>
                    </a:moveTo>
                    <a:cubicBezTo>
                      <a:pt x="1" y="0"/>
                      <a:pt x="3735" y="9745"/>
                      <a:pt x="3735" y="9745"/>
                    </a:cubicBezTo>
                    <a:lnTo>
                      <a:pt x="8439" y="9745"/>
                    </a:lnTo>
                    <a:cubicBezTo>
                      <a:pt x="8439" y="9745"/>
                      <a:pt x="14974" y="5788"/>
                      <a:pt x="13069" y="3734"/>
                    </a:cubicBezTo>
                    <a:cubicBezTo>
                      <a:pt x="12821" y="3476"/>
                      <a:pt x="12522" y="3363"/>
                      <a:pt x="12189" y="3363"/>
                    </a:cubicBezTo>
                    <a:cubicBezTo>
                      <a:pt x="9920" y="3363"/>
                      <a:pt x="6087" y="8588"/>
                      <a:pt x="6087" y="8588"/>
                    </a:cubicBezTo>
                    <a:cubicBezTo>
                      <a:pt x="6087" y="8588"/>
                      <a:pt x="6871" y="0"/>
                      <a:pt x="3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5375875" y="2152600"/>
                <a:ext cx="1052950" cy="1173050"/>
              </a:xfrm>
              <a:custGeom>
                <a:avLst/>
                <a:gdLst/>
                <a:ahLst/>
                <a:cxnLst/>
                <a:rect l="l" t="t" r="r" b="b"/>
                <a:pathLst>
                  <a:path w="42118" h="46922" extrusionOk="0">
                    <a:moveTo>
                      <a:pt x="17846" y="19361"/>
                    </a:moveTo>
                    <a:cubicBezTo>
                      <a:pt x="17883" y="19361"/>
                      <a:pt x="17921" y="19362"/>
                      <a:pt x="17960" y="19366"/>
                    </a:cubicBezTo>
                    <a:cubicBezTo>
                      <a:pt x="18968" y="19403"/>
                      <a:pt x="19752" y="20710"/>
                      <a:pt x="20088" y="21344"/>
                    </a:cubicBezTo>
                    <a:cubicBezTo>
                      <a:pt x="20275" y="21680"/>
                      <a:pt x="20275" y="22054"/>
                      <a:pt x="20163" y="22390"/>
                    </a:cubicBezTo>
                    <a:cubicBezTo>
                      <a:pt x="20021" y="22673"/>
                      <a:pt x="19793" y="22785"/>
                      <a:pt x="19521" y="22785"/>
                    </a:cubicBezTo>
                    <a:cubicBezTo>
                      <a:pt x="18933" y="22785"/>
                      <a:pt x="18136" y="22264"/>
                      <a:pt x="17549" y="21830"/>
                    </a:cubicBezTo>
                    <a:cubicBezTo>
                      <a:pt x="16534" y="21141"/>
                      <a:pt x="16610" y="19361"/>
                      <a:pt x="17846" y="19361"/>
                    </a:cubicBezTo>
                    <a:close/>
                    <a:moveTo>
                      <a:pt x="31197" y="26482"/>
                    </a:moveTo>
                    <a:cubicBezTo>
                      <a:pt x="31302" y="26482"/>
                      <a:pt x="31408" y="26508"/>
                      <a:pt x="31514" y="26534"/>
                    </a:cubicBezTo>
                    <a:cubicBezTo>
                      <a:pt x="33232" y="27328"/>
                      <a:pt x="30719" y="28102"/>
                      <a:pt x="29358" y="28102"/>
                    </a:cubicBezTo>
                    <a:cubicBezTo>
                      <a:pt x="28797" y="28102"/>
                      <a:pt x="28431" y="27971"/>
                      <a:pt x="28638" y="27655"/>
                    </a:cubicBezTo>
                    <a:cubicBezTo>
                      <a:pt x="29199" y="26758"/>
                      <a:pt x="30543" y="26572"/>
                      <a:pt x="31065" y="26497"/>
                    </a:cubicBezTo>
                    <a:cubicBezTo>
                      <a:pt x="31109" y="26486"/>
                      <a:pt x="31153" y="26482"/>
                      <a:pt x="31197" y="26482"/>
                    </a:cubicBezTo>
                    <a:close/>
                    <a:moveTo>
                      <a:pt x="12156" y="26537"/>
                    </a:moveTo>
                    <a:cubicBezTo>
                      <a:pt x="13306" y="26537"/>
                      <a:pt x="15309" y="28961"/>
                      <a:pt x="15309" y="28961"/>
                    </a:cubicBezTo>
                    <a:cubicBezTo>
                      <a:pt x="15618" y="29921"/>
                      <a:pt x="15412" y="30288"/>
                      <a:pt x="14967" y="30288"/>
                    </a:cubicBezTo>
                    <a:cubicBezTo>
                      <a:pt x="13805" y="30288"/>
                      <a:pt x="11018" y="27779"/>
                      <a:pt x="11612" y="26833"/>
                    </a:cubicBezTo>
                    <a:cubicBezTo>
                      <a:pt x="11749" y="26624"/>
                      <a:pt x="11937" y="26537"/>
                      <a:pt x="12156" y="26537"/>
                    </a:cubicBezTo>
                    <a:close/>
                    <a:moveTo>
                      <a:pt x="26657" y="32520"/>
                    </a:moveTo>
                    <a:cubicBezTo>
                      <a:pt x="27930" y="32520"/>
                      <a:pt x="28765" y="33682"/>
                      <a:pt x="29161" y="34375"/>
                    </a:cubicBezTo>
                    <a:cubicBezTo>
                      <a:pt x="29423" y="34824"/>
                      <a:pt x="29423" y="35346"/>
                      <a:pt x="29124" y="35757"/>
                    </a:cubicBezTo>
                    <a:cubicBezTo>
                      <a:pt x="28911" y="36036"/>
                      <a:pt x="28637" y="36155"/>
                      <a:pt x="28336" y="36155"/>
                    </a:cubicBezTo>
                    <a:cubicBezTo>
                      <a:pt x="26786" y="36155"/>
                      <a:pt x="24511" y="33021"/>
                      <a:pt x="26137" y="32583"/>
                    </a:cubicBezTo>
                    <a:cubicBezTo>
                      <a:pt x="26318" y="32540"/>
                      <a:pt x="26491" y="32520"/>
                      <a:pt x="26657" y="32520"/>
                    </a:cubicBezTo>
                    <a:close/>
                    <a:moveTo>
                      <a:pt x="31927" y="1"/>
                    </a:moveTo>
                    <a:cubicBezTo>
                      <a:pt x="31269" y="1"/>
                      <a:pt x="30602" y="94"/>
                      <a:pt x="29945" y="286"/>
                    </a:cubicBezTo>
                    <a:cubicBezTo>
                      <a:pt x="29348" y="472"/>
                      <a:pt x="28713" y="734"/>
                      <a:pt x="28078" y="995"/>
                    </a:cubicBezTo>
                    <a:cubicBezTo>
                      <a:pt x="27518" y="1219"/>
                      <a:pt x="27108" y="1630"/>
                      <a:pt x="26809" y="2153"/>
                    </a:cubicBezTo>
                    <a:cubicBezTo>
                      <a:pt x="26099" y="3459"/>
                      <a:pt x="25987" y="4990"/>
                      <a:pt x="26473" y="6409"/>
                    </a:cubicBezTo>
                    <a:cubicBezTo>
                      <a:pt x="27316" y="9076"/>
                      <a:pt x="26375" y="10851"/>
                      <a:pt x="25108" y="10851"/>
                    </a:cubicBezTo>
                    <a:cubicBezTo>
                      <a:pt x="24637" y="10851"/>
                      <a:pt x="24121" y="10605"/>
                      <a:pt x="23635" y="10068"/>
                    </a:cubicBezTo>
                    <a:cubicBezTo>
                      <a:pt x="22403" y="8761"/>
                      <a:pt x="23336" y="5961"/>
                      <a:pt x="23038" y="3571"/>
                    </a:cubicBezTo>
                    <a:lnTo>
                      <a:pt x="23038" y="3571"/>
                    </a:lnTo>
                    <a:cubicBezTo>
                      <a:pt x="20909" y="4804"/>
                      <a:pt x="18594" y="6297"/>
                      <a:pt x="16055" y="8015"/>
                    </a:cubicBezTo>
                    <a:cubicBezTo>
                      <a:pt x="16205" y="8575"/>
                      <a:pt x="16429" y="9098"/>
                      <a:pt x="16765" y="9583"/>
                    </a:cubicBezTo>
                    <a:cubicBezTo>
                      <a:pt x="17736" y="11188"/>
                      <a:pt x="21021" y="14101"/>
                      <a:pt x="19304" y="15893"/>
                    </a:cubicBezTo>
                    <a:cubicBezTo>
                      <a:pt x="18949" y="16271"/>
                      <a:pt x="18475" y="16443"/>
                      <a:pt x="17941" y="16443"/>
                    </a:cubicBezTo>
                    <a:cubicBezTo>
                      <a:pt x="15942" y="16443"/>
                      <a:pt x="13098" y="14036"/>
                      <a:pt x="12508" y="11002"/>
                    </a:cubicBezTo>
                    <a:cubicBezTo>
                      <a:pt x="12508" y="10852"/>
                      <a:pt x="12471" y="10703"/>
                      <a:pt x="12396" y="10554"/>
                    </a:cubicBezTo>
                    <a:cubicBezTo>
                      <a:pt x="10753" y="11823"/>
                      <a:pt x="9223" y="13317"/>
                      <a:pt x="7878" y="14960"/>
                    </a:cubicBezTo>
                    <a:cubicBezTo>
                      <a:pt x="7878" y="16565"/>
                      <a:pt x="8775" y="18021"/>
                      <a:pt x="10231" y="18731"/>
                    </a:cubicBezTo>
                    <a:cubicBezTo>
                      <a:pt x="13031" y="20187"/>
                      <a:pt x="14525" y="22427"/>
                      <a:pt x="11762" y="22801"/>
                    </a:cubicBezTo>
                    <a:cubicBezTo>
                      <a:pt x="11650" y="22818"/>
                      <a:pt x="11541" y="22826"/>
                      <a:pt x="11433" y="22826"/>
                    </a:cubicBezTo>
                    <a:cubicBezTo>
                      <a:pt x="8990" y="22826"/>
                      <a:pt x="7599" y="18527"/>
                      <a:pt x="5489" y="18133"/>
                    </a:cubicBezTo>
                    <a:cubicBezTo>
                      <a:pt x="4331" y="19888"/>
                      <a:pt x="3323" y="21755"/>
                      <a:pt x="2464" y="23697"/>
                    </a:cubicBezTo>
                    <a:cubicBezTo>
                      <a:pt x="2726" y="25041"/>
                      <a:pt x="3547" y="26198"/>
                      <a:pt x="4742" y="26870"/>
                    </a:cubicBezTo>
                    <a:cubicBezTo>
                      <a:pt x="7804" y="28663"/>
                      <a:pt x="10828" y="31015"/>
                      <a:pt x="9484" y="32919"/>
                    </a:cubicBezTo>
                    <a:cubicBezTo>
                      <a:pt x="9079" y="33493"/>
                      <a:pt x="8568" y="33745"/>
                      <a:pt x="7917" y="33745"/>
                    </a:cubicBezTo>
                    <a:cubicBezTo>
                      <a:pt x="6408" y="33745"/>
                      <a:pt x="4141" y="32393"/>
                      <a:pt x="672" y="30567"/>
                    </a:cubicBezTo>
                    <a:lnTo>
                      <a:pt x="448" y="30455"/>
                    </a:lnTo>
                    <a:lnTo>
                      <a:pt x="448" y="30455"/>
                    </a:lnTo>
                    <a:cubicBezTo>
                      <a:pt x="0" y="32845"/>
                      <a:pt x="112" y="35272"/>
                      <a:pt x="709" y="37624"/>
                    </a:cubicBezTo>
                    <a:cubicBezTo>
                      <a:pt x="2278" y="41806"/>
                      <a:pt x="5339" y="41432"/>
                      <a:pt x="9409" y="43075"/>
                    </a:cubicBezTo>
                    <a:cubicBezTo>
                      <a:pt x="10268" y="43374"/>
                      <a:pt x="11015" y="43934"/>
                      <a:pt x="11575" y="44681"/>
                    </a:cubicBezTo>
                    <a:cubicBezTo>
                      <a:pt x="11836" y="45390"/>
                      <a:pt x="11874" y="46174"/>
                      <a:pt x="11687" y="46921"/>
                    </a:cubicBezTo>
                    <a:lnTo>
                      <a:pt x="12210" y="46921"/>
                    </a:lnTo>
                    <a:cubicBezTo>
                      <a:pt x="12471" y="46436"/>
                      <a:pt x="12770" y="45950"/>
                      <a:pt x="13143" y="45390"/>
                    </a:cubicBezTo>
                    <a:lnTo>
                      <a:pt x="13927" y="44083"/>
                    </a:lnTo>
                    <a:cubicBezTo>
                      <a:pt x="17250" y="38558"/>
                      <a:pt x="32334" y="5180"/>
                      <a:pt x="32335" y="5177"/>
                    </a:cubicBezTo>
                    <a:lnTo>
                      <a:pt x="32335" y="5177"/>
                    </a:lnTo>
                    <a:cubicBezTo>
                      <a:pt x="30057" y="12607"/>
                      <a:pt x="18258" y="41171"/>
                      <a:pt x="16242" y="43859"/>
                    </a:cubicBezTo>
                    <a:cubicBezTo>
                      <a:pt x="15533" y="44830"/>
                      <a:pt x="14861" y="45838"/>
                      <a:pt x="14263" y="46921"/>
                    </a:cubicBezTo>
                    <a:lnTo>
                      <a:pt x="33604" y="46921"/>
                    </a:lnTo>
                    <a:cubicBezTo>
                      <a:pt x="33716" y="46697"/>
                      <a:pt x="33866" y="46548"/>
                      <a:pt x="34015" y="46324"/>
                    </a:cubicBezTo>
                    <a:cubicBezTo>
                      <a:pt x="28937" y="44233"/>
                      <a:pt x="26062" y="43374"/>
                      <a:pt x="26660" y="41134"/>
                    </a:cubicBezTo>
                    <a:cubicBezTo>
                      <a:pt x="26934" y="40103"/>
                      <a:pt x="27881" y="39720"/>
                      <a:pt x="29147" y="39720"/>
                    </a:cubicBezTo>
                    <a:cubicBezTo>
                      <a:pt x="30632" y="39720"/>
                      <a:pt x="32557" y="40247"/>
                      <a:pt x="34351" y="40872"/>
                    </a:cubicBezTo>
                    <a:cubicBezTo>
                      <a:pt x="34874" y="41077"/>
                      <a:pt x="35425" y="41171"/>
                      <a:pt x="35978" y="41171"/>
                    </a:cubicBezTo>
                    <a:cubicBezTo>
                      <a:pt x="36333" y="41171"/>
                      <a:pt x="36689" y="41132"/>
                      <a:pt x="37040" y="41059"/>
                    </a:cubicBezTo>
                    <a:cubicBezTo>
                      <a:pt x="37152" y="40872"/>
                      <a:pt x="37226" y="40648"/>
                      <a:pt x="37301" y="40462"/>
                    </a:cubicBezTo>
                    <a:cubicBezTo>
                      <a:pt x="38197" y="38445"/>
                      <a:pt x="39019" y="36392"/>
                      <a:pt x="39691" y="34338"/>
                    </a:cubicBezTo>
                    <a:cubicBezTo>
                      <a:pt x="39098" y="34025"/>
                      <a:pt x="38300" y="33964"/>
                      <a:pt x="37441" y="33964"/>
                    </a:cubicBezTo>
                    <a:cubicBezTo>
                      <a:pt x="36898" y="33964"/>
                      <a:pt x="36330" y="33988"/>
                      <a:pt x="35775" y="33988"/>
                    </a:cubicBezTo>
                    <a:cubicBezTo>
                      <a:pt x="34384" y="33988"/>
                      <a:pt x="33071" y="33836"/>
                      <a:pt x="32410" y="32770"/>
                    </a:cubicBezTo>
                    <a:cubicBezTo>
                      <a:pt x="31473" y="31295"/>
                      <a:pt x="32166" y="30613"/>
                      <a:pt x="33540" y="30613"/>
                    </a:cubicBezTo>
                    <a:cubicBezTo>
                      <a:pt x="34358" y="30613"/>
                      <a:pt x="35417" y="30854"/>
                      <a:pt x="36517" y="31314"/>
                    </a:cubicBezTo>
                    <a:cubicBezTo>
                      <a:pt x="37065" y="31566"/>
                      <a:pt x="37644" y="31688"/>
                      <a:pt x="38218" y="31688"/>
                    </a:cubicBezTo>
                    <a:cubicBezTo>
                      <a:pt x="39091" y="31688"/>
                      <a:pt x="39956" y="31406"/>
                      <a:pt x="40699" y="30866"/>
                    </a:cubicBezTo>
                    <a:cubicBezTo>
                      <a:pt x="41221" y="28812"/>
                      <a:pt x="41595" y="26684"/>
                      <a:pt x="41856" y="24556"/>
                    </a:cubicBezTo>
                    <a:lnTo>
                      <a:pt x="41856" y="24556"/>
                    </a:lnTo>
                    <a:cubicBezTo>
                      <a:pt x="41744" y="24630"/>
                      <a:pt x="41632" y="24668"/>
                      <a:pt x="41520" y="24742"/>
                    </a:cubicBezTo>
                    <a:cubicBezTo>
                      <a:pt x="40434" y="25356"/>
                      <a:pt x="39196" y="25623"/>
                      <a:pt x="38017" y="25623"/>
                    </a:cubicBezTo>
                    <a:cubicBezTo>
                      <a:pt x="35468" y="25623"/>
                      <a:pt x="33202" y="24374"/>
                      <a:pt x="33380" y="22689"/>
                    </a:cubicBezTo>
                    <a:cubicBezTo>
                      <a:pt x="33679" y="20224"/>
                      <a:pt x="38010" y="20859"/>
                      <a:pt x="39877" y="20598"/>
                    </a:cubicBezTo>
                    <a:cubicBezTo>
                      <a:pt x="40661" y="20486"/>
                      <a:pt x="41446" y="20224"/>
                      <a:pt x="42118" y="19814"/>
                    </a:cubicBezTo>
                    <a:cubicBezTo>
                      <a:pt x="42080" y="17013"/>
                      <a:pt x="41782" y="14213"/>
                      <a:pt x="41109" y="11487"/>
                    </a:cubicBezTo>
                    <a:cubicBezTo>
                      <a:pt x="38762" y="12588"/>
                      <a:pt x="37135" y="15635"/>
                      <a:pt x="35166" y="15635"/>
                    </a:cubicBezTo>
                    <a:cubicBezTo>
                      <a:pt x="35131" y="15635"/>
                      <a:pt x="35096" y="15634"/>
                      <a:pt x="35061" y="15632"/>
                    </a:cubicBezTo>
                    <a:cubicBezTo>
                      <a:pt x="32372" y="15520"/>
                      <a:pt x="32447" y="12570"/>
                      <a:pt x="36031" y="11076"/>
                    </a:cubicBezTo>
                    <a:cubicBezTo>
                      <a:pt x="39616" y="9583"/>
                      <a:pt x="39392" y="6297"/>
                      <a:pt x="39392" y="6297"/>
                    </a:cubicBezTo>
                    <a:cubicBezTo>
                      <a:pt x="38944" y="5326"/>
                      <a:pt x="38496" y="4356"/>
                      <a:pt x="37936" y="3385"/>
                    </a:cubicBezTo>
                    <a:cubicBezTo>
                      <a:pt x="36645" y="1244"/>
                      <a:pt x="34341" y="1"/>
                      <a:pt x="31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5680175" y="2282025"/>
                <a:ext cx="503150" cy="1043625"/>
              </a:xfrm>
              <a:custGeom>
                <a:avLst/>
                <a:gdLst/>
                <a:ahLst/>
                <a:cxnLst/>
                <a:rect l="l" t="t" r="r" b="b"/>
                <a:pathLst>
                  <a:path w="20126" h="41745" extrusionOk="0">
                    <a:moveTo>
                      <a:pt x="20126" y="0"/>
                    </a:moveTo>
                    <a:cubicBezTo>
                      <a:pt x="20124" y="3"/>
                      <a:pt x="5078" y="33381"/>
                      <a:pt x="1718" y="38906"/>
                    </a:cubicBezTo>
                    <a:lnTo>
                      <a:pt x="934" y="40213"/>
                    </a:lnTo>
                    <a:cubicBezTo>
                      <a:pt x="598" y="40773"/>
                      <a:pt x="299" y="41259"/>
                      <a:pt x="0" y="41744"/>
                    </a:cubicBezTo>
                    <a:lnTo>
                      <a:pt x="2091" y="41744"/>
                    </a:lnTo>
                    <a:cubicBezTo>
                      <a:pt x="2689" y="40699"/>
                      <a:pt x="3361" y="39653"/>
                      <a:pt x="4070" y="38682"/>
                    </a:cubicBezTo>
                    <a:cubicBezTo>
                      <a:pt x="6086" y="35994"/>
                      <a:pt x="17885" y="7430"/>
                      <a:pt x="20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6028350" y="2586825"/>
                <a:ext cx="20725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3640" extrusionOk="0">
                    <a:moveTo>
                      <a:pt x="7524" y="1"/>
                    </a:moveTo>
                    <a:cubicBezTo>
                      <a:pt x="5248" y="1"/>
                      <a:pt x="3012" y="448"/>
                      <a:pt x="897" y="1287"/>
                    </a:cubicBezTo>
                    <a:lnTo>
                      <a:pt x="0" y="3639"/>
                    </a:lnTo>
                    <a:cubicBezTo>
                      <a:pt x="2390" y="1735"/>
                      <a:pt x="5265" y="503"/>
                      <a:pt x="8290" y="18"/>
                    </a:cubicBezTo>
                    <a:cubicBezTo>
                      <a:pt x="8034" y="6"/>
                      <a:pt x="7779" y="1"/>
                      <a:pt x="7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5957400" y="2445375"/>
                <a:ext cx="85900" cy="21937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775" extrusionOk="0">
                    <a:moveTo>
                      <a:pt x="1" y="0"/>
                    </a:moveTo>
                    <a:cubicBezTo>
                      <a:pt x="1457" y="2689"/>
                      <a:pt x="2204" y="5713"/>
                      <a:pt x="2129" y="8775"/>
                    </a:cubicBezTo>
                    <a:lnTo>
                      <a:pt x="3436" y="6684"/>
                    </a:lnTo>
                    <a:cubicBezTo>
                      <a:pt x="2764" y="4219"/>
                      <a:pt x="1606" y="194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5785650" y="2745000"/>
                <a:ext cx="138175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75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78" y="2017"/>
                      <a:pt x="4033" y="4631"/>
                      <a:pt x="5004" y="7506"/>
                    </a:cubicBezTo>
                    <a:lnTo>
                      <a:pt x="5527" y="5116"/>
                    </a:lnTo>
                    <a:cubicBezTo>
                      <a:pt x="4070" y="3025"/>
                      <a:pt x="2203" y="130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5690450" y="2949425"/>
                <a:ext cx="1167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81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42" y="2353"/>
                      <a:pt x="3248" y="5153"/>
                      <a:pt x="3809" y="8178"/>
                    </a:cubicBezTo>
                    <a:lnTo>
                      <a:pt x="4667" y="5900"/>
                    </a:lnTo>
                    <a:cubicBezTo>
                      <a:pt x="3547" y="3623"/>
                      <a:pt x="1942" y="16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5899525" y="2888900"/>
                <a:ext cx="2250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1900" extrusionOk="0">
                    <a:moveTo>
                      <a:pt x="2657" y="0"/>
                    </a:moveTo>
                    <a:cubicBezTo>
                      <a:pt x="2294" y="0"/>
                      <a:pt x="1932" y="11"/>
                      <a:pt x="1569" y="32"/>
                    </a:cubicBezTo>
                    <a:lnTo>
                      <a:pt x="1" y="1899"/>
                    </a:lnTo>
                    <a:cubicBezTo>
                      <a:pt x="1910" y="1230"/>
                      <a:pt x="3917" y="890"/>
                      <a:pt x="5937" y="890"/>
                    </a:cubicBezTo>
                    <a:cubicBezTo>
                      <a:pt x="6958" y="890"/>
                      <a:pt x="7983" y="977"/>
                      <a:pt x="8999" y="1152"/>
                    </a:cubicBezTo>
                    <a:cubicBezTo>
                      <a:pt x="6983" y="384"/>
                      <a:pt x="4830" y="0"/>
                      <a:pt x="2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5804325" y="3109525"/>
                <a:ext cx="2203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2484" extrusionOk="0">
                    <a:moveTo>
                      <a:pt x="5041" y="0"/>
                    </a:moveTo>
                    <a:cubicBezTo>
                      <a:pt x="3781" y="0"/>
                      <a:pt x="2521" y="131"/>
                      <a:pt x="1270" y="392"/>
                    </a:cubicBezTo>
                    <a:lnTo>
                      <a:pt x="0" y="2483"/>
                    </a:lnTo>
                    <a:cubicBezTo>
                      <a:pt x="2658" y="1100"/>
                      <a:pt x="5599" y="391"/>
                      <a:pt x="8582" y="391"/>
                    </a:cubicBezTo>
                    <a:cubicBezTo>
                      <a:pt x="8659" y="391"/>
                      <a:pt x="8736" y="391"/>
                      <a:pt x="8812" y="392"/>
                    </a:cubicBezTo>
                    <a:cubicBezTo>
                      <a:pt x="7561" y="131"/>
                      <a:pt x="6301" y="0"/>
                      <a:pt x="5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6623900" y="2192400"/>
                <a:ext cx="511550" cy="1161250"/>
              </a:xfrm>
              <a:custGeom>
                <a:avLst/>
                <a:gdLst/>
                <a:ahLst/>
                <a:cxnLst/>
                <a:rect l="l" t="t" r="r" b="b"/>
                <a:pathLst>
                  <a:path w="20462" h="46450" extrusionOk="0">
                    <a:moveTo>
                      <a:pt x="17997" y="1"/>
                    </a:moveTo>
                    <a:cubicBezTo>
                      <a:pt x="17885" y="6273"/>
                      <a:pt x="12173" y="7916"/>
                      <a:pt x="10231" y="11239"/>
                    </a:cubicBezTo>
                    <a:cubicBezTo>
                      <a:pt x="8327" y="14562"/>
                      <a:pt x="11351" y="16019"/>
                      <a:pt x="9260" y="18296"/>
                    </a:cubicBezTo>
                    <a:cubicBezTo>
                      <a:pt x="7169" y="20611"/>
                      <a:pt x="4780" y="20462"/>
                      <a:pt x="5414" y="22814"/>
                    </a:cubicBezTo>
                    <a:cubicBezTo>
                      <a:pt x="6049" y="25204"/>
                      <a:pt x="7729" y="29087"/>
                      <a:pt x="4518" y="30581"/>
                    </a:cubicBezTo>
                    <a:cubicBezTo>
                      <a:pt x="1307" y="32037"/>
                      <a:pt x="2838" y="34165"/>
                      <a:pt x="3809" y="37115"/>
                    </a:cubicBezTo>
                    <a:cubicBezTo>
                      <a:pt x="4817" y="40027"/>
                      <a:pt x="4033" y="41334"/>
                      <a:pt x="971" y="44358"/>
                    </a:cubicBezTo>
                    <a:cubicBezTo>
                      <a:pt x="187" y="45105"/>
                      <a:pt x="0" y="45815"/>
                      <a:pt x="112" y="46449"/>
                    </a:cubicBezTo>
                    <a:lnTo>
                      <a:pt x="11911" y="46449"/>
                    </a:lnTo>
                    <a:cubicBezTo>
                      <a:pt x="12247" y="45404"/>
                      <a:pt x="12434" y="44321"/>
                      <a:pt x="12359" y="43238"/>
                    </a:cubicBezTo>
                    <a:cubicBezTo>
                      <a:pt x="12135" y="39019"/>
                      <a:pt x="11351" y="39206"/>
                      <a:pt x="12957" y="37301"/>
                    </a:cubicBezTo>
                    <a:cubicBezTo>
                      <a:pt x="14525" y="35360"/>
                      <a:pt x="15458" y="35024"/>
                      <a:pt x="14749" y="32149"/>
                    </a:cubicBezTo>
                    <a:cubicBezTo>
                      <a:pt x="14040" y="29236"/>
                      <a:pt x="13778" y="27295"/>
                      <a:pt x="16056" y="25503"/>
                    </a:cubicBezTo>
                    <a:cubicBezTo>
                      <a:pt x="18333" y="23673"/>
                      <a:pt x="18408" y="20499"/>
                      <a:pt x="17064" y="17699"/>
                    </a:cubicBezTo>
                    <a:cubicBezTo>
                      <a:pt x="15682" y="14936"/>
                      <a:pt x="18408" y="12957"/>
                      <a:pt x="19454" y="8700"/>
                    </a:cubicBezTo>
                    <a:cubicBezTo>
                      <a:pt x="20462" y="4444"/>
                      <a:pt x="17997" y="1"/>
                      <a:pt x="179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6758325" y="2508600"/>
                <a:ext cx="242700" cy="8459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33839" extrusionOk="0">
                    <a:moveTo>
                      <a:pt x="9372" y="1"/>
                    </a:moveTo>
                    <a:cubicBezTo>
                      <a:pt x="9251" y="1"/>
                      <a:pt x="9142" y="79"/>
                      <a:pt x="9111" y="234"/>
                    </a:cubicBezTo>
                    <a:lnTo>
                      <a:pt x="0" y="33839"/>
                    </a:lnTo>
                    <a:lnTo>
                      <a:pt x="635" y="33839"/>
                    </a:lnTo>
                    <a:lnTo>
                      <a:pt x="9671" y="384"/>
                    </a:lnTo>
                    <a:cubicBezTo>
                      <a:pt x="9708" y="197"/>
                      <a:pt x="9596" y="48"/>
                      <a:pt x="9447" y="10"/>
                    </a:cubicBezTo>
                    <a:cubicBezTo>
                      <a:pt x="9422" y="4"/>
                      <a:pt x="9397" y="1"/>
                      <a:pt x="9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9277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7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4"/>
          <p:cNvSpPr/>
          <p:nvPr/>
        </p:nvSpPr>
        <p:spPr>
          <a:xfrm>
            <a:off x="9401500" y="-585593"/>
            <a:ext cx="3378440" cy="2275365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/>
          <p:nvPr/>
        </p:nvSpPr>
        <p:spPr>
          <a:xfrm rot="-5400000">
            <a:off x="10443168" y="2972700"/>
            <a:ext cx="3052033" cy="81393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802961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3190200" y="481800"/>
            <a:ext cx="58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31"/>
          <p:cNvSpPr txBox="1">
            <a:spLocks noGrp="1"/>
          </p:cNvSpPr>
          <p:nvPr>
            <p:ph type="subTitle" idx="1"/>
          </p:nvPr>
        </p:nvSpPr>
        <p:spPr>
          <a:xfrm>
            <a:off x="1368467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subTitle" idx="2"/>
          </p:nvPr>
        </p:nvSpPr>
        <p:spPr>
          <a:xfrm>
            <a:off x="1171233" y="2375367"/>
            <a:ext cx="6852000" cy="2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6021734" y="3855049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 flipH="1">
            <a:off x="-372905" y="-188267"/>
            <a:ext cx="2634005" cy="1790619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05919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xfrm>
            <a:off x="3190200" y="481800"/>
            <a:ext cx="58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ubTitle" idx="1"/>
          </p:nvPr>
        </p:nvSpPr>
        <p:spPr>
          <a:xfrm>
            <a:off x="1368467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subTitle" idx="2"/>
          </p:nvPr>
        </p:nvSpPr>
        <p:spPr>
          <a:xfrm>
            <a:off x="1171233" y="2375367"/>
            <a:ext cx="4216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subTitle" idx="3"/>
          </p:nvPr>
        </p:nvSpPr>
        <p:spPr>
          <a:xfrm>
            <a:off x="6606733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4"/>
          </p:nvPr>
        </p:nvSpPr>
        <p:spPr>
          <a:xfrm>
            <a:off x="6436400" y="2375367"/>
            <a:ext cx="4216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6021734" y="3855049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32"/>
          <p:cNvSpPr/>
          <p:nvPr/>
        </p:nvSpPr>
        <p:spPr>
          <a:xfrm flipH="1">
            <a:off x="-372905" y="-188267"/>
            <a:ext cx="2634005" cy="1790619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0808612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/>
          <p:nvPr/>
        </p:nvSpPr>
        <p:spPr>
          <a:xfrm rot="10800000">
            <a:off x="7083834" y="1545467"/>
            <a:ext cx="6864276" cy="7333981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7429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/>
          <p:nvPr/>
        </p:nvSpPr>
        <p:spPr>
          <a:xfrm rot="-5400000" flipH="1">
            <a:off x="10749068" y="514261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34"/>
          <p:cNvSpPr/>
          <p:nvPr/>
        </p:nvSpPr>
        <p:spPr>
          <a:xfrm rot="5400000">
            <a:off x="-748730" y="514261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34"/>
          <p:cNvSpPr/>
          <p:nvPr/>
        </p:nvSpPr>
        <p:spPr>
          <a:xfrm rot="-5400000" flipH="1">
            <a:off x="-1311190" y="4077515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4"/>
          <p:cNvSpPr/>
          <p:nvPr/>
        </p:nvSpPr>
        <p:spPr>
          <a:xfrm rot="5400000">
            <a:off x="9518049" y="4077515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880837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/>
          <p:nvPr/>
        </p:nvSpPr>
        <p:spPr>
          <a:xfrm flipH="1">
            <a:off x="-3733272" y="3855049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35"/>
          <p:cNvSpPr/>
          <p:nvPr/>
        </p:nvSpPr>
        <p:spPr>
          <a:xfrm>
            <a:off x="10017543" y="-188267"/>
            <a:ext cx="2634005" cy="1790619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133787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31D-920A-43BC-9650-509CE993444F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309517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6669717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2584084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44300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30679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978633" y="481800"/>
            <a:ext cx="1023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9924033" y="-559166"/>
            <a:ext cx="2343152" cy="2235233"/>
          </a:xfrm>
          <a:custGeom>
            <a:avLst/>
            <a:gdLst/>
            <a:ahLst/>
            <a:cxnLst/>
            <a:rect l="l" t="t" r="r" b="b"/>
            <a:pathLst>
              <a:path w="58613" h="67057" extrusionOk="0">
                <a:moveTo>
                  <a:pt x="0" y="1"/>
                </a:moveTo>
                <a:cubicBezTo>
                  <a:pt x="416" y="3255"/>
                  <a:pt x="1679" y="6436"/>
                  <a:pt x="4057" y="8665"/>
                </a:cubicBezTo>
                <a:cubicBezTo>
                  <a:pt x="6138" y="10641"/>
                  <a:pt x="8976" y="11800"/>
                  <a:pt x="10596" y="14163"/>
                </a:cubicBezTo>
                <a:cubicBezTo>
                  <a:pt x="11592" y="15635"/>
                  <a:pt x="12023" y="17418"/>
                  <a:pt x="12186" y="19186"/>
                </a:cubicBezTo>
                <a:cubicBezTo>
                  <a:pt x="12201" y="19231"/>
                  <a:pt x="12201" y="19261"/>
                  <a:pt x="12201" y="19290"/>
                </a:cubicBezTo>
                <a:cubicBezTo>
                  <a:pt x="12766" y="25443"/>
                  <a:pt x="10552" y="31462"/>
                  <a:pt x="8798" y="37376"/>
                </a:cubicBezTo>
                <a:cubicBezTo>
                  <a:pt x="7044" y="43336"/>
                  <a:pt x="5737" y="49875"/>
                  <a:pt x="8070" y="55626"/>
                </a:cubicBezTo>
                <a:cubicBezTo>
                  <a:pt x="10879" y="62536"/>
                  <a:pt x="18502" y="66593"/>
                  <a:pt x="25948" y="67009"/>
                </a:cubicBezTo>
                <a:cubicBezTo>
                  <a:pt x="26493" y="67041"/>
                  <a:pt x="27038" y="67056"/>
                  <a:pt x="27581" y="67056"/>
                </a:cubicBezTo>
                <a:cubicBezTo>
                  <a:pt x="34457" y="67056"/>
                  <a:pt x="41169" y="64608"/>
                  <a:pt x="47422" y="61674"/>
                </a:cubicBezTo>
                <a:cubicBezTo>
                  <a:pt x="50662" y="60159"/>
                  <a:pt x="53931" y="58479"/>
                  <a:pt x="57498" y="58182"/>
                </a:cubicBezTo>
                <a:cubicBezTo>
                  <a:pt x="57770" y="58160"/>
                  <a:pt x="58042" y="58146"/>
                  <a:pt x="58314" y="58146"/>
                </a:cubicBezTo>
                <a:cubicBezTo>
                  <a:pt x="58413" y="58146"/>
                  <a:pt x="58513" y="58148"/>
                  <a:pt x="58613" y="58152"/>
                </a:cubicBezTo>
                <a:lnTo>
                  <a:pt x="586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/>
          <p:nvPr/>
        </p:nvSpPr>
        <p:spPr>
          <a:xfrm>
            <a:off x="-47757" y="-40933"/>
            <a:ext cx="2254167" cy="1716993"/>
          </a:xfrm>
          <a:custGeom>
            <a:avLst/>
            <a:gdLst/>
            <a:ahLst/>
            <a:cxnLst/>
            <a:rect l="l" t="t" r="r" b="b"/>
            <a:pathLst>
              <a:path w="27851" h="31673" extrusionOk="0">
                <a:moveTo>
                  <a:pt x="1" y="1"/>
                </a:moveTo>
                <a:lnTo>
                  <a:pt x="1" y="31551"/>
                </a:lnTo>
                <a:cubicBezTo>
                  <a:pt x="690" y="31632"/>
                  <a:pt x="1383" y="31673"/>
                  <a:pt x="2077" y="31673"/>
                </a:cubicBezTo>
                <a:cubicBezTo>
                  <a:pt x="6200" y="31673"/>
                  <a:pt x="10308" y="30235"/>
                  <a:pt x="13272" y="27360"/>
                </a:cubicBezTo>
                <a:cubicBezTo>
                  <a:pt x="15665" y="25042"/>
                  <a:pt x="17270" y="22055"/>
                  <a:pt x="18548" y="18978"/>
                </a:cubicBezTo>
                <a:cubicBezTo>
                  <a:pt x="20792" y="13524"/>
                  <a:pt x="22129" y="7595"/>
                  <a:pt x="25532" y="2765"/>
                </a:cubicBezTo>
                <a:cubicBezTo>
                  <a:pt x="26231" y="1784"/>
                  <a:pt x="27004" y="863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59720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rot="-9900097">
            <a:off x="7092927" y="1674886"/>
            <a:ext cx="6864175" cy="733387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33400" y="2345533"/>
            <a:ext cx="312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4183800" y="3600367"/>
            <a:ext cx="3824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 rot="899903">
            <a:off x="-1591040" y="-2326414"/>
            <a:ext cx="6864175" cy="733387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30442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66751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976667" y="317133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829267" y="2418017"/>
            <a:ext cx="6423200" cy="1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90200" y="4310433"/>
            <a:ext cx="58116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6" name="Google Shape;46;p9"/>
          <p:cNvGrpSpPr/>
          <p:nvPr/>
        </p:nvGrpSpPr>
        <p:grpSpPr>
          <a:xfrm>
            <a:off x="1496719" y="4540703"/>
            <a:ext cx="9088308" cy="1892639"/>
            <a:chOff x="157825" y="2152275"/>
            <a:chExt cx="7217525" cy="1397400"/>
          </a:xfrm>
        </p:grpSpPr>
        <p:sp>
          <p:nvSpPr>
            <p:cNvPr id="47" name="Google Shape;47;p9"/>
            <p:cNvSpPr/>
            <p:nvPr/>
          </p:nvSpPr>
          <p:spPr>
            <a:xfrm>
              <a:off x="277325" y="3293875"/>
              <a:ext cx="7098025" cy="255800"/>
            </a:xfrm>
            <a:custGeom>
              <a:avLst/>
              <a:gdLst/>
              <a:ahLst/>
              <a:cxnLst/>
              <a:rect l="l" t="t" r="r" b="b"/>
              <a:pathLst>
                <a:path w="283921" h="10232" extrusionOk="0">
                  <a:moveTo>
                    <a:pt x="141960" y="1"/>
                  </a:moveTo>
                  <a:cubicBezTo>
                    <a:pt x="63550" y="1"/>
                    <a:pt x="0" y="2278"/>
                    <a:pt x="0" y="5116"/>
                  </a:cubicBezTo>
                  <a:cubicBezTo>
                    <a:pt x="0" y="7954"/>
                    <a:pt x="63550" y="10231"/>
                    <a:pt x="141960" y="10231"/>
                  </a:cubicBezTo>
                  <a:cubicBezTo>
                    <a:pt x="220334" y="10231"/>
                    <a:pt x="283921" y="7954"/>
                    <a:pt x="283921" y="5116"/>
                  </a:cubicBezTo>
                  <a:cubicBezTo>
                    <a:pt x="283921" y="2278"/>
                    <a:pt x="220334" y="1"/>
                    <a:pt x="14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670975" y="3194100"/>
              <a:ext cx="159650" cy="165150"/>
            </a:xfrm>
            <a:custGeom>
              <a:avLst/>
              <a:gdLst/>
              <a:ahLst/>
              <a:cxnLst/>
              <a:rect l="l" t="t" r="r" b="b"/>
              <a:pathLst>
                <a:path w="6386" h="6606" extrusionOk="0">
                  <a:moveTo>
                    <a:pt x="1973" y="1"/>
                  </a:moveTo>
                  <a:cubicBezTo>
                    <a:pt x="1813" y="1"/>
                    <a:pt x="1653" y="35"/>
                    <a:pt x="1494" y="108"/>
                  </a:cubicBezTo>
                  <a:cubicBezTo>
                    <a:pt x="0" y="781"/>
                    <a:pt x="1718" y="3506"/>
                    <a:pt x="3099" y="5373"/>
                  </a:cubicBezTo>
                  <a:cubicBezTo>
                    <a:pt x="3361" y="5709"/>
                    <a:pt x="3734" y="6157"/>
                    <a:pt x="4108" y="6605"/>
                  </a:cubicBezTo>
                  <a:lnTo>
                    <a:pt x="6385" y="6605"/>
                  </a:lnTo>
                  <a:cubicBezTo>
                    <a:pt x="6310" y="6419"/>
                    <a:pt x="6273" y="6157"/>
                    <a:pt x="6198" y="5933"/>
                  </a:cubicBezTo>
                  <a:cubicBezTo>
                    <a:pt x="6198" y="5896"/>
                    <a:pt x="6161" y="5859"/>
                    <a:pt x="6161" y="5859"/>
                  </a:cubicBezTo>
                  <a:cubicBezTo>
                    <a:pt x="6161" y="5859"/>
                    <a:pt x="5900" y="5186"/>
                    <a:pt x="5526" y="4290"/>
                  </a:cubicBezTo>
                  <a:cubicBezTo>
                    <a:pt x="4757" y="2550"/>
                    <a:pt x="3357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788575" y="3153850"/>
              <a:ext cx="89650" cy="205400"/>
            </a:xfrm>
            <a:custGeom>
              <a:avLst/>
              <a:gdLst/>
              <a:ahLst/>
              <a:cxnLst/>
              <a:rect l="l" t="t" r="r" b="b"/>
              <a:pathLst>
                <a:path w="3586" h="8216" extrusionOk="0">
                  <a:moveTo>
                    <a:pt x="1634" y="1"/>
                  </a:moveTo>
                  <a:cubicBezTo>
                    <a:pt x="1625" y="1"/>
                    <a:pt x="1616" y="1"/>
                    <a:pt x="1606" y="1"/>
                  </a:cubicBezTo>
                  <a:cubicBezTo>
                    <a:pt x="1" y="1"/>
                    <a:pt x="449" y="3212"/>
                    <a:pt x="934" y="5452"/>
                  </a:cubicBezTo>
                  <a:cubicBezTo>
                    <a:pt x="1046" y="6012"/>
                    <a:pt x="1270" y="6796"/>
                    <a:pt x="1457" y="7543"/>
                  </a:cubicBezTo>
                  <a:cubicBezTo>
                    <a:pt x="1606" y="7805"/>
                    <a:pt x="1718" y="8029"/>
                    <a:pt x="1793" y="8215"/>
                  </a:cubicBezTo>
                  <a:lnTo>
                    <a:pt x="3511" y="8215"/>
                  </a:lnTo>
                  <a:lnTo>
                    <a:pt x="3511" y="7954"/>
                  </a:lnTo>
                  <a:lnTo>
                    <a:pt x="3511" y="7132"/>
                  </a:lnTo>
                  <a:cubicBezTo>
                    <a:pt x="3511" y="7132"/>
                    <a:pt x="3585" y="6423"/>
                    <a:pt x="3585" y="5452"/>
                  </a:cubicBezTo>
                  <a:cubicBezTo>
                    <a:pt x="3585" y="3373"/>
                    <a:pt x="3327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825000" y="3342425"/>
              <a:ext cx="8425" cy="16825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24"/>
                    <a:pt x="149" y="486"/>
                    <a:pt x="224" y="672"/>
                  </a:cubicBezTo>
                  <a:lnTo>
                    <a:pt x="336" y="672"/>
                  </a:lnTo>
                  <a:cubicBezTo>
                    <a:pt x="261" y="448"/>
                    <a:pt x="149" y="2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697650" y="2152275"/>
              <a:ext cx="538625" cy="1220975"/>
            </a:xfrm>
            <a:custGeom>
              <a:avLst/>
              <a:gdLst/>
              <a:ahLst/>
              <a:cxnLst/>
              <a:rect l="l" t="t" r="r" b="b"/>
              <a:pathLst>
                <a:path w="21545" h="48839" extrusionOk="0">
                  <a:moveTo>
                    <a:pt x="18931" y="0"/>
                  </a:moveTo>
                  <a:cubicBezTo>
                    <a:pt x="18819" y="6609"/>
                    <a:pt x="12770" y="8252"/>
                    <a:pt x="10753" y="11799"/>
                  </a:cubicBezTo>
                  <a:cubicBezTo>
                    <a:pt x="8737" y="15346"/>
                    <a:pt x="11874" y="16840"/>
                    <a:pt x="9708" y="19229"/>
                  </a:cubicBezTo>
                  <a:cubicBezTo>
                    <a:pt x="7542" y="21656"/>
                    <a:pt x="5003" y="21507"/>
                    <a:pt x="5675" y="24008"/>
                  </a:cubicBezTo>
                  <a:cubicBezTo>
                    <a:pt x="6348" y="26473"/>
                    <a:pt x="8102" y="30543"/>
                    <a:pt x="4742" y="32111"/>
                  </a:cubicBezTo>
                  <a:cubicBezTo>
                    <a:pt x="1382" y="33679"/>
                    <a:pt x="2987" y="35919"/>
                    <a:pt x="4033" y="39018"/>
                  </a:cubicBezTo>
                  <a:cubicBezTo>
                    <a:pt x="5041" y="42080"/>
                    <a:pt x="4219" y="43462"/>
                    <a:pt x="1046" y="46598"/>
                  </a:cubicBezTo>
                  <a:cubicBezTo>
                    <a:pt x="224" y="47420"/>
                    <a:pt x="0" y="48166"/>
                    <a:pt x="149" y="48838"/>
                  </a:cubicBezTo>
                  <a:lnTo>
                    <a:pt x="12546" y="48838"/>
                  </a:lnTo>
                  <a:cubicBezTo>
                    <a:pt x="12919" y="47756"/>
                    <a:pt x="13068" y="46598"/>
                    <a:pt x="12994" y="45441"/>
                  </a:cubicBezTo>
                  <a:cubicBezTo>
                    <a:pt x="12732" y="41035"/>
                    <a:pt x="11948" y="41221"/>
                    <a:pt x="13591" y="39205"/>
                  </a:cubicBezTo>
                  <a:cubicBezTo>
                    <a:pt x="15271" y="37226"/>
                    <a:pt x="16242" y="36853"/>
                    <a:pt x="15495" y="33791"/>
                  </a:cubicBezTo>
                  <a:cubicBezTo>
                    <a:pt x="14749" y="30767"/>
                    <a:pt x="14487" y="28713"/>
                    <a:pt x="16877" y="26809"/>
                  </a:cubicBezTo>
                  <a:cubicBezTo>
                    <a:pt x="19267" y="24867"/>
                    <a:pt x="19379" y="21544"/>
                    <a:pt x="17922" y="18632"/>
                  </a:cubicBezTo>
                  <a:cubicBezTo>
                    <a:pt x="16504" y="15719"/>
                    <a:pt x="19379" y="13591"/>
                    <a:pt x="20461" y="9148"/>
                  </a:cubicBezTo>
                  <a:cubicBezTo>
                    <a:pt x="21544" y="4667"/>
                    <a:pt x="18931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6839525" y="2484350"/>
              <a:ext cx="254850" cy="888900"/>
            </a:xfrm>
            <a:custGeom>
              <a:avLst/>
              <a:gdLst/>
              <a:ahLst/>
              <a:cxnLst/>
              <a:rect l="l" t="t" r="r" b="b"/>
              <a:pathLst>
                <a:path w="10194" h="35556" extrusionOk="0">
                  <a:moveTo>
                    <a:pt x="9843" y="0"/>
                  </a:moveTo>
                  <a:cubicBezTo>
                    <a:pt x="9699" y="0"/>
                    <a:pt x="9590" y="78"/>
                    <a:pt x="9559" y="233"/>
                  </a:cubicBezTo>
                  <a:lnTo>
                    <a:pt x="0" y="35555"/>
                  </a:lnTo>
                  <a:lnTo>
                    <a:pt x="635" y="35555"/>
                  </a:lnTo>
                  <a:lnTo>
                    <a:pt x="10156" y="383"/>
                  </a:lnTo>
                  <a:cubicBezTo>
                    <a:pt x="10194" y="196"/>
                    <a:pt x="10082" y="47"/>
                    <a:pt x="9932" y="9"/>
                  </a:cubicBezTo>
                  <a:cubicBezTo>
                    <a:pt x="9901" y="3"/>
                    <a:pt x="9871" y="0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052075" y="2156925"/>
              <a:ext cx="537700" cy="1221000"/>
            </a:xfrm>
            <a:custGeom>
              <a:avLst/>
              <a:gdLst/>
              <a:ahLst/>
              <a:cxnLst/>
              <a:rect l="l" t="t" r="r" b="b"/>
              <a:pathLst>
                <a:path w="21508" h="48840" extrusionOk="0">
                  <a:moveTo>
                    <a:pt x="2615" y="1"/>
                  </a:moveTo>
                  <a:cubicBezTo>
                    <a:pt x="2615" y="1"/>
                    <a:pt x="1" y="4668"/>
                    <a:pt x="1046" y="9149"/>
                  </a:cubicBezTo>
                  <a:cubicBezTo>
                    <a:pt x="2129" y="13629"/>
                    <a:pt x="5042" y="15720"/>
                    <a:pt x="3585" y="18632"/>
                  </a:cubicBezTo>
                  <a:cubicBezTo>
                    <a:pt x="2167" y="21545"/>
                    <a:pt x="2241" y="24905"/>
                    <a:pt x="4668" y="26810"/>
                  </a:cubicBezTo>
                  <a:cubicBezTo>
                    <a:pt x="7058" y="28714"/>
                    <a:pt x="6759" y="30767"/>
                    <a:pt x="6012" y="33792"/>
                  </a:cubicBezTo>
                  <a:cubicBezTo>
                    <a:pt x="5266" y="36853"/>
                    <a:pt x="6236" y="37227"/>
                    <a:pt x="7917" y="39243"/>
                  </a:cubicBezTo>
                  <a:cubicBezTo>
                    <a:pt x="9597" y="41259"/>
                    <a:pt x="8775" y="41035"/>
                    <a:pt x="8514" y="45479"/>
                  </a:cubicBezTo>
                  <a:cubicBezTo>
                    <a:pt x="8439" y="46599"/>
                    <a:pt x="8626" y="47756"/>
                    <a:pt x="9000" y="48839"/>
                  </a:cubicBezTo>
                  <a:lnTo>
                    <a:pt x="21359" y="48839"/>
                  </a:lnTo>
                  <a:cubicBezTo>
                    <a:pt x="21508" y="48204"/>
                    <a:pt x="21284" y="47458"/>
                    <a:pt x="20462" y="46636"/>
                  </a:cubicBezTo>
                  <a:cubicBezTo>
                    <a:pt x="17289" y="43500"/>
                    <a:pt x="16430" y="42081"/>
                    <a:pt x="17475" y="39019"/>
                  </a:cubicBezTo>
                  <a:cubicBezTo>
                    <a:pt x="18521" y="35957"/>
                    <a:pt x="20126" y="33717"/>
                    <a:pt x="16766" y="32149"/>
                  </a:cubicBezTo>
                  <a:cubicBezTo>
                    <a:pt x="13405" y="30581"/>
                    <a:pt x="15123" y="26511"/>
                    <a:pt x="15832" y="24009"/>
                  </a:cubicBezTo>
                  <a:cubicBezTo>
                    <a:pt x="16505" y="21545"/>
                    <a:pt x="13966" y="21694"/>
                    <a:pt x="11800" y="19267"/>
                  </a:cubicBezTo>
                  <a:cubicBezTo>
                    <a:pt x="9597" y="16840"/>
                    <a:pt x="12733" y="15347"/>
                    <a:pt x="10754" y="11837"/>
                  </a:cubicBezTo>
                  <a:cubicBezTo>
                    <a:pt x="8775" y="8290"/>
                    <a:pt x="2727" y="6610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93050" y="2489000"/>
              <a:ext cx="255775" cy="888925"/>
            </a:xfrm>
            <a:custGeom>
              <a:avLst/>
              <a:gdLst/>
              <a:ahLst/>
              <a:cxnLst/>
              <a:rect l="l" t="t" r="r" b="b"/>
              <a:pathLst>
                <a:path w="10231" h="35557" extrusionOk="0">
                  <a:moveTo>
                    <a:pt x="376" y="1"/>
                  </a:moveTo>
                  <a:cubicBezTo>
                    <a:pt x="350" y="1"/>
                    <a:pt x="324" y="4"/>
                    <a:pt x="299" y="10"/>
                  </a:cubicBezTo>
                  <a:cubicBezTo>
                    <a:pt x="112" y="47"/>
                    <a:pt x="0" y="234"/>
                    <a:pt x="75" y="383"/>
                  </a:cubicBezTo>
                  <a:lnTo>
                    <a:pt x="9596" y="35556"/>
                  </a:lnTo>
                  <a:lnTo>
                    <a:pt x="10231" y="35556"/>
                  </a:lnTo>
                  <a:lnTo>
                    <a:pt x="672" y="234"/>
                  </a:lnTo>
                  <a:cubicBezTo>
                    <a:pt x="641" y="79"/>
                    <a:pt x="50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57825" y="2809250"/>
              <a:ext cx="575050" cy="583600"/>
            </a:xfrm>
            <a:custGeom>
              <a:avLst/>
              <a:gdLst/>
              <a:ahLst/>
              <a:cxnLst/>
              <a:rect l="l" t="t" r="r" b="b"/>
              <a:pathLst>
                <a:path w="23002" h="23344" extrusionOk="0">
                  <a:moveTo>
                    <a:pt x="6903" y="1"/>
                  </a:moveTo>
                  <a:cubicBezTo>
                    <a:pt x="6332" y="1"/>
                    <a:pt x="5760" y="121"/>
                    <a:pt x="5191" y="380"/>
                  </a:cubicBezTo>
                  <a:cubicBezTo>
                    <a:pt x="1" y="2770"/>
                    <a:pt x="6050" y="12478"/>
                    <a:pt x="10978" y="18975"/>
                  </a:cubicBezTo>
                  <a:cubicBezTo>
                    <a:pt x="11874" y="20132"/>
                    <a:pt x="13144" y="21775"/>
                    <a:pt x="14451" y="23343"/>
                  </a:cubicBezTo>
                  <a:lnTo>
                    <a:pt x="23001" y="23343"/>
                  </a:lnTo>
                  <a:lnTo>
                    <a:pt x="22964" y="23269"/>
                  </a:lnTo>
                  <a:cubicBezTo>
                    <a:pt x="22628" y="22485"/>
                    <a:pt x="22217" y="21626"/>
                    <a:pt x="21732" y="20618"/>
                  </a:cubicBezTo>
                  <a:cubicBezTo>
                    <a:pt x="21732" y="20618"/>
                    <a:pt x="20873" y="18265"/>
                    <a:pt x="19491" y="15129"/>
                  </a:cubicBezTo>
                  <a:cubicBezTo>
                    <a:pt x="16747" y="9005"/>
                    <a:pt x="11843" y="1"/>
                    <a:pt x="6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01475" y="3002875"/>
              <a:ext cx="251125" cy="389975"/>
            </a:xfrm>
            <a:custGeom>
              <a:avLst/>
              <a:gdLst/>
              <a:ahLst/>
              <a:cxnLst/>
              <a:rect l="l" t="t" r="r" b="b"/>
              <a:pathLst>
                <a:path w="10045" h="15599" extrusionOk="0">
                  <a:moveTo>
                    <a:pt x="412" y="1"/>
                  </a:moveTo>
                  <a:cubicBezTo>
                    <a:pt x="348" y="1"/>
                    <a:pt x="283" y="22"/>
                    <a:pt x="224" y="66"/>
                  </a:cubicBezTo>
                  <a:cubicBezTo>
                    <a:pt x="38" y="140"/>
                    <a:pt x="0" y="364"/>
                    <a:pt x="112" y="514"/>
                  </a:cubicBezTo>
                  <a:cubicBezTo>
                    <a:pt x="187" y="626"/>
                    <a:pt x="5788" y="9400"/>
                    <a:pt x="9223" y="15561"/>
                  </a:cubicBezTo>
                  <a:lnTo>
                    <a:pt x="10044" y="15598"/>
                  </a:lnTo>
                  <a:cubicBezTo>
                    <a:pt x="6609" y="9475"/>
                    <a:pt x="971" y="663"/>
                    <a:pt x="672" y="140"/>
                  </a:cubicBezTo>
                  <a:cubicBezTo>
                    <a:pt x="604" y="50"/>
                    <a:pt x="50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575100" y="2664725"/>
              <a:ext cx="315525" cy="728125"/>
            </a:xfrm>
            <a:custGeom>
              <a:avLst/>
              <a:gdLst/>
              <a:ahLst/>
              <a:cxnLst/>
              <a:rect l="l" t="t" r="r" b="b"/>
              <a:pathLst>
                <a:path w="12621" h="29125" extrusionOk="0">
                  <a:moveTo>
                    <a:pt x="5713" y="1"/>
                  </a:moveTo>
                  <a:cubicBezTo>
                    <a:pt x="0" y="1"/>
                    <a:pt x="1494" y="11314"/>
                    <a:pt x="3249" y="19305"/>
                  </a:cubicBezTo>
                  <a:cubicBezTo>
                    <a:pt x="3846" y="21844"/>
                    <a:pt x="4966" y="26063"/>
                    <a:pt x="5825" y="29124"/>
                  </a:cubicBezTo>
                  <a:lnTo>
                    <a:pt x="12359" y="29124"/>
                  </a:lnTo>
                  <a:cubicBezTo>
                    <a:pt x="12359" y="28826"/>
                    <a:pt x="12396" y="28527"/>
                    <a:pt x="12396" y="28191"/>
                  </a:cubicBezTo>
                  <a:cubicBezTo>
                    <a:pt x="12396" y="27332"/>
                    <a:pt x="12396" y="26361"/>
                    <a:pt x="12359" y="25279"/>
                  </a:cubicBezTo>
                  <a:cubicBezTo>
                    <a:pt x="12359" y="25279"/>
                    <a:pt x="12583" y="22777"/>
                    <a:pt x="12583" y="19342"/>
                  </a:cubicBezTo>
                  <a:cubicBezTo>
                    <a:pt x="12620" y="11874"/>
                    <a:pt x="11724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740225" y="2882250"/>
              <a:ext cx="75725" cy="510600"/>
            </a:xfrm>
            <a:custGeom>
              <a:avLst/>
              <a:gdLst/>
              <a:ahLst/>
              <a:cxnLst/>
              <a:rect l="l" t="t" r="r" b="b"/>
              <a:pathLst>
                <a:path w="3029" h="20424" extrusionOk="0">
                  <a:moveTo>
                    <a:pt x="393" y="1"/>
                  </a:moveTo>
                  <a:cubicBezTo>
                    <a:pt x="196" y="1"/>
                    <a:pt x="0" y="143"/>
                    <a:pt x="41" y="410"/>
                  </a:cubicBezTo>
                  <a:cubicBezTo>
                    <a:pt x="41" y="560"/>
                    <a:pt x="1908" y="13665"/>
                    <a:pt x="2319" y="20423"/>
                  </a:cubicBezTo>
                  <a:lnTo>
                    <a:pt x="3028" y="20423"/>
                  </a:lnTo>
                  <a:cubicBezTo>
                    <a:pt x="2655" y="13703"/>
                    <a:pt x="825" y="933"/>
                    <a:pt x="751" y="298"/>
                  </a:cubicBezTo>
                  <a:cubicBezTo>
                    <a:pt x="717" y="96"/>
                    <a:pt x="55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6005950" y="2781250"/>
              <a:ext cx="574100" cy="583600"/>
            </a:xfrm>
            <a:custGeom>
              <a:avLst/>
              <a:gdLst/>
              <a:ahLst/>
              <a:cxnLst/>
              <a:rect l="l" t="t" r="r" b="b"/>
              <a:pathLst>
                <a:path w="22964" h="23344" extrusionOk="0">
                  <a:moveTo>
                    <a:pt x="16062" y="0"/>
                  </a:moveTo>
                  <a:cubicBezTo>
                    <a:pt x="11128" y="0"/>
                    <a:pt x="6254" y="9005"/>
                    <a:pt x="3510" y="15129"/>
                  </a:cubicBezTo>
                  <a:cubicBezTo>
                    <a:pt x="2091" y="18265"/>
                    <a:pt x="1270" y="20655"/>
                    <a:pt x="1270" y="20655"/>
                  </a:cubicBezTo>
                  <a:cubicBezTo>
                    <a:pt x="784" y="21626"/>
                    <a:pt x="374" y="22485"/>
                    <a:pt x="38" y="23269"/>
                  </a:cubicBezTo>
                  <a:cubicBezTo>
                    <a:pt x="0" y="23306"/>
                    <a:pt x="0" y="23306"/>
                    <a:pt x="0" y="23343"/>
                  </a:cubicBezTo>
                  <a:lnTo>
                    <a:pt x="8513" y="23343"/>
                  </a:lnTo>
                  <a:cubicBezTo>
                    <a:pt x="9820" y="21775"/>
                    <a:pt x="11127" y="20132"/>
                    <a:pt x="12023" y="18975"/>
                  </a:cubicBezTo>
                  <a:cubicBezTo>
                    <a:pt x="16915" y="12441"/>
                    <a:pt x="22963" y="2770"/>
                    <a:pt x="17773" y="380"/>
                  </a:cubicBezTo>
                  <a:cubicBezTo>
                    <a:pt x="17204" y="121"/>
                    <a:pt x="16633" y="0"/>
                    <a:pt x="16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6086225" y="2975150"/>
              <a:ext cx="250200" cy="389700"/>
            </a:xfrm>
            <a:custGeom>
              <a:avLst/>
              <a:gdLst/>
              <a:ahLst/>
              <a:cxnLst/>
              <a:rect l="l" t="t" r="r" b="b"/>
              <a:pathLst>
                <a:path w="10008" h="15588" extrusionOk="0">
                  <a:moveTo>
                    <a:pt x="9654" y="1"/>
                  </a:moveTo>
                  <a:cubicBezTo>
                    <a:pt x="9538" y="1"/>
                    <a:pt x="9422" y="67"/>
                    <a:pt x="9372" y="167"/>
                  </a:cubicBezTo>
                  <a:cubicBezTo>
                    <a:pt x="9074" y="652"/>
                    <a:pt x="3398" y="9464"/>
                    <a:pt x="0" y="15587"/>
                  </a:cubicBezTo>
                  <a:lnTo>
                    <a:pt x="785" y="15587"/>
                  </a:lnTo>
                  <a:cubicBezTo>
                    <a:pt x="4257" y="9389"/>
                    <a:pt x="9858" y="615"/>
                    <a:pt x="9932" y="503"/>
                  </a:cubicBezTo>
                  <a:cubicBezTo>
                    <a:pt x="10007" y="353"/>
                    <a:pt x="9970" y="167"/>
                    <a:pt x="9820" y="55"/>
                  </a:cubicBezTo>
                  <a:cubicBezTo>
                    <a:pt x="9771" y="17"/>
                    <a:pt x="9713" y="1"/>
                    <a:pt x="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5847250" y="2636725"/>
              <a:ext cx="316475" cy="728125"/>
            </a:xfrm>
            <a:custGeom>
              <a:avLst/>
              <a:gdLst/>
              <a:ahLst/>
              <a:cxnLst/>
              <a:rect l="l" t="t" r="r" b="b"/>
              <a:pathLst>
                <a:path w="12659" h="29125" extrusionOk="0">
                  <a:moveTo>
                    <a:pt x="6946" y="1"/>
                  </a:moveTo>
                  <a:cubicBezTo>
                    <a:pt x="897" y="1"/>
                    <a:pt x="1" y="11874"/>
                    <a:pt x="38" y="19342"/>
                  </a:cubicBezTo>
                  <a:cubicBezTo>
                    <a:pt x="76" y="22777"/>
                    <a:pt x="262" y="25278"/>
                    <a:pt x="262" y="25278"/>
                  </a:cubicBezTo>
                  <a:cubicBezTo>
                    <a:pt x="225" y="26361"/>
                    <a:pt x="225" y="27332"/>
                    <a:pt x="225" y="28191"/>
                  </a:cubicBezTo>
                  <a:cubicBezTo>
                    <a:pt x="262" y="28527"/>
                    <a:pt x="262" y="28826"/>
                    <a:pt x="262" y="29124"/>
                  </a:cubicBezTo>
                  <a:lnTo>
                    <a:pt x="6796" y="29124"/>
                  </a:lnTo>
                  <a:cubicBezTo>
                    <a:pt x="7655" y="26063"/>
                    <a:pt x="8813" y="21843"/>
                    <a:pt x="9373" y="19304"/>
                  </a:cubicBezTo>
                  <a:cubicBezTo>
                    <a:pt x="11165" y="11351"/>
                    <a:pt x="12659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5922875" y="2853875"/>
              <a:ext cx="76250" cy="510975"/>
            </a:xfrm>
            <a:custGeom>
              <a:avLst/>
              <a:gdLst/>
              <a:ahLst/>
              <a:cxnLst/>
              <a:rect l="l" t="t" r="r" b="b"/>
              <a:pathLst>
                <a:path w="3050" h="20439" extrusionOk="0">
                  <a:moveTo>
                    <a:pt x="2624" y="0"/>
                  </a:moveTo>
                  <a:cubicBezTo>
                    <a:pt x="2458" y="0"/>
                    <a:pt x="2294" y="98"/>
                    <a:pt x="2278" y="313"/>
                  </a:cubicBezTo>
                  <a:cubicBezTo>
                    <a:pt x="2203" y="948"/>
                    <a:pt x="374" y="13717"/>
                    <a:pt x="0" y="20438"/>
                  </a:cubicBezTo>
                  <a:lnTo>
                    <a:pt x="710" y="20438"/>
                  </a:lnTo>
                  <a:cubicBezTo>
                    <a:pt x="1083" y="13680"/>
                    <a:pt x="2950" y="574"/>
                    <a:pt x="2987" y="425"/>
                  </a:cubicBezTo>
                  <a:cubicBezTo>
                    <a:pt x="3050" y="155"/>
                    <a:pt x="2834" y="0"/>
                    <a:pt x="2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61436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0000" y="4204300"/>
            <a:ext cx="5545600" cy="1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/>
          <p:nvPr/>
        </p:nvSpPr>
        <p:spPr>
          <a:xfrm flipH="1">
            <a:off x="-425421" y="-515800"/>
            <a:ext cx="4131420" cy="2782493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10"/>
          <p:cNvSpPr/>
          <p:nvPr/>
        </p:nvSpPr>
        <p:spPr>
          <a:xfrm>
            <a:off x="4272134" y="-84566"/>
            <a:ext cx="3868583" cy="886887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" name="Google Shape;67;p10"/>
          <p:cNvGrpSpPr/>
          <p:nvPr/>
        </p:nvGrpSpPr>
        <p:grpSpPr>
          <a:xfrm>
            <a:off x="801361" y="5031530"/>
            <a:ext cx="10430760" cy="2011628"/>
            <a:chOff x="264250" y="2152600"/>
            <a:chExt cx="7098975" cy="1369075"/>
          </a:xfrm>
        </p:grpSpPr>
        <p:sp>
          <p:nvSpPr>
            <p:cNvPr id="68" name="Google Shape;68;p10"/>
            <p:cNvSpPr/>
            <p:nvPr/>
          </p:nvSpPr>
          <p:spPr>
            <a:xfrm>
              <a:off x="264250" y="3265875"/>
              <a:ext cx="7098975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833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572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340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4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6724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desig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highcharts.com/samples/highcharts/accessibility/accessible-lin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nclusive-data-experien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hartability.fizz.studio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hartability.fizz.studio/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github.com/visa/visa-chart-component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WCAG21/Understanding/non-text-contrast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chartability.fizz.studio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olicies/" TargetMode="External"/><Relationship Id="rId2" Type="http://schemas.openxmlformats.org/officeDocument/2006/relationships/hyperlink" Target="https://www.w3.org/WAI/standards-guidelines/wcag/" TargetMode="Externa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access.org/" TargetMode="External"/><Relationship Id="rId2" Type="http://schemas.openxmlformats.org/officeDocument/2006/relationships/hyperlink" Target="https://frankelavsky.github.io/assessing_chart_interactivity/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freedomscientific.com/products/software/jaw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emingwayapp.com/" TargetMode="External"/><Relationship Id="rId2" Type="http://schemas.openxmlformats.org/officeDocument/2006/relationships/hyperlink" Target="https://frankelavsky.github.io/assessing_chart_interactivity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hartability.fizz.studio/" TargetMode="External"/><Relationship Id="rId3" Type="http://schemas.openxmlformats.org/officeDocument/2006/relationships/hyperlink" Target="https://github.com/dataviza11y/Why-We-Exist" TargetMode="External"/><Relationship Id="rId7" Type="http://schemas.openxmlformats.org/officeDocument/2006/relationships/hyperlink" Target="https://fizz.studio/files/chartability-deck" TargetMode="External"/><Relationship Id="rId2" Type="http://schemas.openxmlformats.org/officeDocument/2006/relationships/hyperlink" Target="https://twitter.com/FrankElavsky/status/1351311898428362754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fizz.studio/files/chartability-worksheet" TargetMode="External"/><Relationship Id="rId5" Type="http://schemas.openxmlformats.org/officeDocument/2006/relationships/hyperlink" Target="https://developer.visa.com/pages/chart-components" TargetMode="External"/><Relationship Id="rId4" Type="http://schemas.openxmlformats.org/officeDocument/2006/relationships/hyperlink" Target="https://github.com/dataviza11y/resource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je@cm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s://twitter.com/liatrisbian/status/1324427612723253250?s=2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0" dirty="0">
                <a:latin typeface="Bebas Neue" panose="020B0606020202050201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Build Inclusive Data Experiences</a:t>
            </a:r>
            <a:b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why our data work must be made accessible.</a:t>
            </a:r>
            <a:b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Frank Elavsky, Carnegie Mellon University and Fizz Studio</a:t>
            </a:r>
            <a:endParaRPr lang="en-US" sz="3600" b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9C122AA-7D7D-4DB5-82BF-73572C65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057747" y="196023"/>
            <a:ext cx="5134250" cy="6465954"/>
          </a:xfrm>
          <a:prstGeom prst="parallelogram">
            <a:avLst>
              <a:gd name="adj" fmla="val 399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5473823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Disability is </a:t>
            </a:r>
            <a:br>
              <a:rPr lang="en-US" sz="4000" dirty="0"/>
            </a:br>
            <a:r>
              <a:rPr lang="en-US" sz="4000" dirty="0"/>
              <a:t>multi-dimensional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54" y="3645548"/>
            <a:ext cx="6690065" cy="116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Some disabilities are permanent. Others are temporary or situational.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2" descr="Excerpt from the Microsoft Inclusive Design Guide. Disability is organized into four categories: Touch, See, Hear, and Speak. These each have a temporal dimension, Permanent, Temporary, and Situation. ">
            <a:extLst>
              <a:ext uri="{FF2B5EF4-FFF2-40B4-BE49-F238E27FC236}">
                <a16:creationId xmlns:a16="http://schemas.microsoft.com/office/drawing/2014/main" id="{E6B7D9A7-7A33-44E3-8ED0-65AA44F4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72" y="554956"/>
            <a:ext cx="3665873" cy="5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4A97BD-75E4-4B57-B806-40691B5E08FC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https://www.microsoft.com/design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3438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 panose="020B0306030504020204"/>
              </a:rPr>
              <a:t>We have all already experienced a disabling limitation at some point in our lives – even if just temporarily or situationally.</a:t>
            </a:r>
          </a:p>
        </p:txBody>
      </p:sp>
    </p:spTree>
    <p:extLst>
      <p:ext uri="{BB962C8B-B14F-4D97-AF65-F5344CB8AC3E}">
        <p14:creationId xmlns:p14="http://schemas.microsoft.com/office/powerpoint/2010/main" val="208015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252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>
                <a:latin typeface="Open Sans Light" panose="020B0306030504020204"/>
              </a:rPr>
              <a:t>Accessibility is personal for all of us.</a:t>
            </a:r>
          </a:p>
        </p:txBody>
      </p:sp>
    </p:spTree>
    <p:extLst>
      <p:ext uri="{BB962C8B-B14F-4D97-AF65-F5344CB8AC3E}">
        <p14:creationId xmlns:p14="http://schemas.microsoft.com/office/powerpoint/2010/main" val="61018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252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Open Sans Light" panose="020B0306030504020204"/>
              </a:rPr>
              <a:t>And in tension</a:t>
            </a:r>
            <a:r>
              <a:rPr lang="en-US" sz="3200" b="0" dirty="0">
                <a:latin typeface="Open Sans Light" panose="020B0306030504020204"/>
              </a:rPr>
              <a:t>:</a:t>
            </a:r>
            <a:br>
              <a:rPr lang="en-US" sz="3200" b="0" dirty="0">
                <a:latin typeface="Open Sans Light" panose="020B0306030504020204"/>
              </a:rPr>
            </a:br>
            <a:r>
              <a:rPr lang="en-US" sz="3200" b="0" dirty="0">
                <a:latin typeface="Open Sans Light" panose="020B0306030504020204"/>
              </a:rPr>
              <a:t>The specific barriers that people who live </a:t>
            </a:r>
            <a:r>
              <a:rPr lang="en-US" sz="3200" dirty="0">
                <a:latin typeface="Open Sans Light" panose="020B0306030504020204"/>
              </a:rPr>
              <a:t>with disabilities face cannot be substituted by our experiences.</a:t>
            </a:r>
            <a:endParaRPr lang="en-US" sz="3200" b="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196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97A6972-835E-4CCC-B697-137C856A6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10682" y="2677125"/>
            <a:ext cx="9170634" cy="3895759"/>
          </a:xfrm>
          <a:prstGeom prst="parallelogram">
            <a:avLst>
              <a:gd name="adj" fmla="val 399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5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latin typeface="Open Sans Light"/>
              </a:rPr>
              <a:t>Uncorrected or uncorrectable moderate-severe visual impairment affects ~</a:t>
            </a:r>
            <a:r>
              <a:rPr lang="en-US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28</a:t>
            </a:r>
            <a:r>
              <a:rPr lang="en-US" sz="28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 of people globally</a:t>
            </a:r>
          </a:p>
        </p:txBody>
      </p:sp>
      <p:pic>
        <p:nvPicPr>
          <p:cNvPr id="4" name="Picture 3" descr="A set of low contrast charts are redesigned to use higher contrast.">
            <a:extLst>
              <a:ext uri="{FF2B5EF4-FFF2-40B4-BE49-F238E27FC236}">
                <a16:creationId xmlns:a16="http://schemas.microsoft.com/office/drawing/2014/main" id="{F244146B-CF10-41F6-881C-AC82B825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61" y="3006623"/>
            <a:ext cx="7665677" cy="32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0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11825369-7D47-4698-AF5D-6B30AB871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08842" y="2957285"/>
            <a:ext cx="9774315" cy="3563670"/>
          </a:xfrm>
          <a:prstGeom prst="parallelogram">
            <a:avLst>
              <a:gd name="adj" fmla="val 399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Motor impairment and functional disability (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13-15</a:t>
            </a:r>
            <a:r>
              <a:rPr lang="en-US" sz="32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r>
              <a:rPr lang="en-US" sz="3200" b="0" dirty="0">
                <a:latin typeface="Open Sans Light"/>
              </a:rPr>
              <a:t>)</a:t>
            </a:r>
          </a:p>
        </p:txBody>
      </p:sp>
      <p:pic>
        <p:nvPicPr>
          <p:cNvPr id="1026" name="Picture 2" descr="A chart that has mouse-driven interactivity.">
            <a:extLst>
              <a:ext uri="{FF2B5EF4-FFF2-40B4-BE49-F238E27FC236}">
                <a16:creationId xmlns:a16="http://schemas.microsoft.com/office/drawing/2014/main" id="{DA7BD695-E526-4944-B1D0-A511395D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429001"/>
            <a:ext cx="3394399" cy="26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hart that has keyboard driven interactivity.">
            <a:extLst>
              <a:ext uri="{FF2B5EF4-FFF2-40B4-BE49-F238E27FC236}">
                <a16:creationId xmlns:a16="http://schemas.microsoft.com/office/drawing/2014/main" id="{7F8D59E7-7BD6-4003-9DD6-773C9D4F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65" y="3429000"/>
            <a:ext cx="4703921" cy="26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931166F4-1725-4624-8D91-8CABA8733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42259" y="5022482"/>
            <a:ext cx="11707473" cy="1325563"/>
          </a:xfrm>
          <a:prstGeom prst="parallelogram">
            <a:avLst>
              <a:gd name="adj" fmla="val 506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561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Cognitive and attention impairment (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11-13</a:t>
            </a:r>
            <a:r>
              <a:rPr lang="en-US" sz="32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r>
              <a:rPr lang="en-US" sz="3200" b="0" dirty="0">
                <a:latin typeface="Open Sans Light"/>
              </a:rPr>
              <a:t>)</a:t>
            </a:r>
          </a:p>
        </p:txBody>
      </p:sp>
      <p:pic>
        <p:nvPicPr>
          <p:cNvPr id="4" name="Picture 3" descr="A chart that has limited labelling and explanation.">
            <a:extLst>
              <a:ext uri="{FF2B5EF4-FFF2-40B4-BE49-F238E27FC236}">
                <a16:creationId xmlns:a16="http://schemas.microsoft.com/office/drawing/2014/main" id="{9AFBF66E-C44A-49A7-9F68-71DBDFF1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09" y="3249612"/>
            <a:ext cx="4939137" cy="2450944"/>
          </a:xfrm>
          <a:prstGeom prst="rect">
            <a:avLst/>
          </a:prstGeom>
        </p:spPr>
      </p:pic>
      <p:pic>
        <p:nvPicPr>
          <p:cNvPr id="6" name="Picture 5" descr="A chart with robust labels and explanations provided.">
            <a:extLst>
              <a:ext uri="{FF2B5EF4-FFF2-40B4-BE49-F238E27FC236}">
                <a16:creationId xmlns:a16="http://schemas.microsoft.com/office/drawing/2014/main" id="{F4D4B850-0452-4573-8C4B-D9D7546E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2871158"/>
            <a:ext cx="4943062" cy="32078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6E7964-C67A-4845-86BD-D87F10D87777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Source: </a:t>
            </a:r>
            <a:r>
              <a:rPr lang="en-US" sz="1600" dirty="0" err="1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Highcharts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 example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(an accessibility-focused charting library).</a:t>
            </a:r>
          </a:p>
        </p:txBody>
      </p:sp>
    </p:spTree>
    <p:extLst>
      <p:ext uri="{BB962C8B-B14F-4D97-AF65-F5344CB8AC3E}">
        <p14:creationId xmlns:p14="http://schemas.microsoft.com/office/powerpoint/2010/main" val="349598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Roles Involved in Data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1" y="2424637"/>
            <a:ext cx="5805302" cy="2593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/>
              </a:rPr>
              <a:t>Data work really is a special medium and often involves many collaborators.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Light"/>
              </a:rPr>
              <a:t>It assembles so many people together for the goal of making sense out of difficult information.</a:t>
            </a:r>
          </a:p>
        </p:txBody>
      </p:sp>
      <p:grpSp>
        <p:nvGrpSpPr>
          <p:cNvPr id="59" name="Group 58" descr="Diagram showing roles contributing to/from a chart. The roles are: Designers, Analysts, Engineers, Researchers, Managers, Editors, and Auditors with arrows pointing towards the chart. An arrow leads away from the chart towards Users/Readers.">
            <a:extLst>
              <a:ext uri="{FF2B5EF4-FFF2-40B4-BE49-F238E27FC236}">
                <a16:creationId xmlns:a16="http://schemas.microsoft.com/office/drawing/2014/main" id="{25D7E119-3AE0-3A6D-C829-8398930B7E51}"/>
              </a:ext>
            </a:extLst>
          </p:cNvPr>
          <p:cNvGrpSpPr/>
          <p:nvPr/>
        </p:nvGrpSpPr>
        <p:grpSpPr>
          <a:xfrm>
            <a:off x="6216782" y="1338341"/>
            <a:ext cx="5220506" cy="4837182"/>
            <a:chOff x="6216782" y="1338341"/>
            <a:chExt cx="5220506" cy="48371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C6B0CF-AC25-004F-707D-590FECB17EAD}"/>
                </a:ext>
              </a:extLst>
            </p:cNvPr>
            <p:cNvSpPr/>
            <p:nvPr/>
          </p:nvSpPr>
          <p:spPr>
            <a:xfrm>
              <a:off x="6748272" y="1825625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9D9263-781A-2AEF-1C21-D33632981D16}"/>
                </a:ext>
              </a:extLst>
            </p:cNvPr>
            <p:cNvSpPr/>
            <p:nvPr/>
          </p:nvSpPr>
          <p:spPr>
            <a:xfrm>
              <a:off x="8293608" y="3429000"/>
              <a:ext cx="155448" cy="58521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2949D3-740D-34D8-9070-4D819D2663E0}"/>
                </a:ext>
              </a:extLst>
            </p:cNvPr>
            <p:cNvSpPr/>
            <p:nvPr/>
          </p:nvSpPr>
          <p:spPr>
            <a:xfrm>
              <a:off x="8496808" y="3127248"/>
              <a:ext cx="155448" cy="88696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CC26DE-2401-B186-04AE-5AAD6303BE9A}"/>
                </a:ext>
              </a:extLst>
            </p:cNvPr>
            <p:cNvSpPr/>
            <p:nvPr/>
          </p:nvSpPr>
          <p:spPr>
            <a:xfrm>
              <a:off x="8700008" y="3319272"/>
              <a:ext cx="155448" cy="69494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35A562-28FE-67D7-88BC-F73124D0FCBF}"/>
                </a:ext>
              </a:extLst>
            </p:cNvPr>
            <p:cNvSpPr/>
            <p:nvPr/>
          </p:nvSpPr>
          <p:spPr>
            <a:xfrm>
              <a:off x="8903208" y="2971800"/>
              <a:ext cx="155448" cy="104241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059A7E-37F4-8236-6ED6-EDFBB05F1D35}"/>
                </a:ext>
              </a:extLst>
            </p:cNvPr>
            <p:cNvSpPr/>
            <p:nvPr/>
          </p:nvSpPr>
          <p:spPr>
            <a:xfrm>
              <a:off x="8371332" y="1849912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011D42-2BA6-617D-CBD3-09E90C9D62DC}"/>
                </a:ext>
              </a:extLst>
            </p:cNvPr>
            <p:cNvSpPr/>
            <p:nvPr/>
          </p:nvSpPr>
          <p:spPr>
            <a:xfrm>
              <a:off x="10051072" y="1618588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C3D81A-9E14-B81B-A626-B25B4EFACFB2}"/>
                </a:ext>
              </a:extLst>
            </p:cNvPr>
            <p:cNvSpPr/>
            <p:nvPr/>
          </p:nvSpPr>
          <p:spPr>
            <a:xfrm>
              <a:off x="10260476" y="3185744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7249A3-F638-2B89-F7D8-DE12AEB2968F}"/>
                </a:ext>
              </a:extLst>
            </p:cNvPr>
            <p:cNvSpPr/>
            <p:nvPr/>
          </p:nvSpPr>
          <p:spPr>
            <a:xfrm>
              <a:off x="10679284" y="4761300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EE37B7-06D6-4B9F-D243-66C46803E77F}"/>
                </a:ext>
              </a:extLst>
            </p:cNvPr>
            <p:cNvSpPr/>
            <p:nvPr/>
          </p:nvSpPr>
          <p:spPr>
            <a:xfrm>
              <a:off x="8652256" y="5420542"/>
              <a:ext cx="418808" cy="418808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38100">
              <a:solidFill>
                <a:schemeClr val="bg1">
                  <a:lumMod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37D189-7AB6-BC20-83CF-310C80FB1D47}"/>
                </a:ext>
              </a:extLst>
            </p:cNvPr>
            <p:cNvSpPr/>
            <p:nvPr/>
          </p:nvSpPr>
          <p:spPr>
            <a:xfrm>
              <a:off x="6555978" y="5112404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9DDDC7-1ED2-9637-131D-773DA7ED18FE}"/>
                </a:ext>
              </a:extLst>
            </p:cNvPr>
            <p:cNvSpPr/>
            <p:nvPr/>
          </p:nvSpPr>
          <p:spPr>
            <a:xfrm>
              <a:off x="6971284" y="3465576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984598F-2BE5-84E6-6F95-95107656E9ED}"/>
                </a:ext>
              </a:extLst>
            </p:cNvPr>
            <p:cNvCxnSpPr>
              <a:cxnSpLocks/>
              <a:stCxn id="4" idx="5"/>
            </p:cNvCxnSpPr>
            <p:nvPr/>
          </p:nvCxnSpPr>
          <p:spPr>
            <a:xfrm>
              <a:off x="7105747" y="2183100"/>
              <a:ext cx="1097200" cy="83842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DDD95ED-176F-B266-8D7A-ACB9FC2DFC36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8580736" y="2268720"/>
              <a:ext cx="119272" cy="54691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BE05039-DA08-C698-4EFA-F6F57716CFE9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9197069" y="1976063"/>
              <a:ext cx="915336" cy="1045465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537EC4-E5C4-58B9-9C32-BAF0373659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9402959" y="3395148"/>
              <a:ext cx="857517" cy="123441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EE1E909-4252-323C-9F55-75F54EE8EF06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9197069" y="4015650"/>
              <a:ext cx="1543548" cy="806983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FB65031-ACA9-88E5-E4D3-A87D9C40B5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00008" y="4221540"/>
              <a:ext cx="139586" cy="117342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7BD1582-3FEE-37D0-1F08-9835742404E3}"/>
                </a:ext>
              </a:extLst>
            </p:cNvPr>
            <p:cNvCxnSpPr>
              <a:cxnSpLocks/>
              <a:stCxn id="14" idx="7"/>
            </p:cNvCxnSpPr>
            <p:nvPr/>
          </p:nvCxnSpPr>
          <p:spPr>
            <a:xfrm flipV="1">
              <a:off x="6913453" y="4015650"/>
              <a:ext cx="1289494" cy="1158087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D3399F2-869E-F285-9235-21C163EAC575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 flipV="1">
              <a:off x="7390092" y="3518589"/>
              <a:ext cx="606965" cy="156391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2877486-5FD2-55CF-0A75-B1E84D30D363}"/>
                </a:ext>
              </a:extLst>
            </p:cNvPr>
            <p:cNvSpPr txBox="1"/>
            <p:nvPr/>
          </p:nvSpPr>
          <p:spPr>
            <a:xfrm>
              <a:off x="6422684" y="1512195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Designers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D972F8-E40D-79C4-A623-3FBFF3D8CD54}"/>
                </a:ext>
              </a:extLst>
            </p:cNvPr>
            <p:cNvSpPr txBox="1"/>
            <p:nvPr/>
          </p:nvSpPr>
          <p:spPr>
            <a:xfrm>
              <a:off x="8025932" y="1541483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Analysts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1018F1-EA0A-B223-452D-3F5359BBDA83}"/>
                </a:ext>
              </a:extLst>
            </p:cNvPr>
            <p:cNvSpPr txBox="1"/>
            <p:nvPr/>
          </p:nvSpPr>
          <p:spPr>
            <a:xfrm>
              <a:off x="9711876" y="1338341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Engineers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67776A-52AE-8958-450A-D439491064B3}"/>
                </a:ext>
              </a:extLst>
            </p:cNvPr>
            <p:cNvSpPr txBox="1"/>
            <p:nvPr/>
          </p:nvSpPr>
          <p:spPr>
            <a:xfrm>
              <a:off x="9921280" y="2900560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Managers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CF498D-580D-7D01-D2A0-20019C39F19D}"/>
                </a:ext>
              </a:extLst>
            </p:cNvPr>
            <p:cNvSpPr txBox="1"/>
            <p:nvPr/>
          </p:nvSpPr>
          <p:spPr>
            <a:xfrm>
              <a:off x="10340088" y="4491420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Editors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6A8481-DDC7-A1BE-305F-D6846AE9C4BA}"/>
                </a:ext>
              </a:extLst>
            </p:cNvPr>
            <p:cNvSpPr txBox="1"/>
            <p:nvPr/>
          </p:nvSpPr>
          <p:spPr>
            <a:xfrm>
              <a:off x="8170181" y="5867746"/>
              <a:ext cx="1399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Users/Readers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AB6B72-9DE3-C0C8-6223-6C950DE76D6C}"/>
                </a:ext>
              </a:extLst>
            </p:cNvPr>
            <p:cNvSpPr txBox="1"/>
            <p:nvPr/>
          </p:nvSpPr>
          <p:spPr>
            <a:xfrm>
              <a:off x="6216782" y="5529809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Auditors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57BFC2-AE9F-011C-5125-08E4ACAB9E33}"/>
                </a:ext>
              </a:extLst>
            </p:cNvPr>
            <p:cNvSpPr txBox="1"/>
            <p:nvPr/>
          </p:nvSpPr>
          <p:spPr>
            <a:xfrm>
              <a:off x="6546290" y="3176045"/>
              <a:ext cx="1242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47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30385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Our problem arises: </a:t>
            </a:r>
            <a:r>
              <a:rPr lang="en-US" sz="3200" dirty="0">
                <a:latin typeface="Open Sans Light" panose="020B0306030504020204"/>
              </a:rPr>
              <a:t>How can we include people in our work if our tools and environments aren’t accessible to them?</a:t>
            </a:r>
            <a:endParaRPr lang="en-US" sz="3200" b="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0519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30385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en Sans Light" panose="020B0306030504020204"/>
              </a:rPr>
              <a:t>Are people with disabilities only ever our “audience,” “readers” or “users?”</a:t>
            </a:r>
            <a:br>
              <a:rPr lang="en-US" sz="3200" dirty="0">
                <a:latin typeface="Open Sans Light" panose="020B0306030504020204"/>
              </a:rPr>
            </a:br>
            <a:br>
              <a:rPr lang="en-US" sz="3200" dirty="0">
                <a:latin typeface="Open Sans Light" panose="020B0306030504020204"/>
              </a:rPr>
            </a:br>
            <a:r>
              <a:rPr lang="en-US" sz="3200" dirty="0">
                <a:latin typeface="Open Sans Light" panose="020B0306030504020204"/>
              </a:rPr>
              <a:t>Why haven’t we made a space for them to be equal 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coworkers</a:t>
            </a:r>
            <a:r>
              <a:rPr lang="en-US" sz="3200" dirty="0">
                <a:latin typeface="Open Sans Light" panose="020B0306030504020204"/>
              </a:rPr>
              <a:t> and 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peers</a:t>
            </a:r>
            <a:r>
              <a:rPr lang="en-US" sz="3200" dirty="0">
                <a:latin typeface="Open Sans Light" panose="020B0306030504020204"/>
              </a:rPr>
              <a:t>?</a:t>
            </a:r>
            <a:endParaRPr lang="en-US" sz="3200" b="0" dirty="0">
              <a:latin typeface="Open Sans Light" panose="020B0306030504020204"/>
            </a:endParaRPr>
          </a:p>
        </p:txBody>
      </p:sp>
      <p:grpSp>
        <p:nvGrpSpPr>
          <p:cNvPr id="3" name="Google Shape;531;p42">
            <a:extLst>
              <a:ext uri="{FF2B5EF4-FFF2-40B4-BE49-F238E27FC236}">
                <a16:creationId xmlns:a16="http://schemas.microsoft.com/office/drawing/2014/main" id="{D92F6D4A-0718-DB7F-0589-0F419112F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193142" y="5402311"/>
            <a:ext cx="5947668" cy="1811782"/>
            <a:chOff x="2868606" y="2152600"/>
            <a:chExt cx="4494361" cy="1369074"/>
          </a:xfrm>
        </p:grpSpPr>
        <p:sp>
          <p:nvSpPr>
            <p:cNvPr id="4" name="Google Shape;532;p42">
              <a:extLst>
                <a:ext uri="{FF2B5EF4-FFF2-40B4-BE49-F238E27FC236}">
                  <a16:creationId xmlns:a16="http://schemas.microsoft.com/office/drawing/2014/main" id="{FF13887C-F8A1-5F69-5FB4-7B444A130DDD}"/>
                </a:ext>
              </a:extLst>
            </p:cNvPr>
            <p:cNvSpPr/>
            <p:nvPr/>
          </p:nvSpPr>
          <p:spPr>
            <a:xfrm>
              <a:off x="2868606" y="3265874"/>
              <a:ext cx="4494361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33;p42">
              <a:extLst>
                <a:ext uri="{FF2B5EF4-FFF2-40B4-BE49-F238E27FC236}">
                  <a16:creationId xmlns:a16="http://schemas.microsoft.com/office/drawing/2014/main" id="{A8DF5966-4351-2FF3-BFAE-90F8F024B168}"/>
                </a:ext>
              </a:extLst>
            </p:cNvPr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4;p42">
              <a:extLst>
                <a:ext uri="{FF2B5EF4-FFF2-40B4-BE49-F238E27FC236}">
                  <a16:creationId xmlns:a16="http://schemas.microsoft.com/office/drawing/2014/main" id="{F2DE1226-E263-C8B4-C950-CF8F143E736B}"/>
                </a:ext>
              </a:extLst>
            </p:cNvPr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;p42">
              <a:extLst>
                <a:ext uri="{FF2B5EF4-FFF2-40B4-BE49-F238E27FC236}">
                  <a16:creationId xmlns:a16="http://schemas.microsoft.com/office/drawing/2014/main" id="{FDBD5116-44B4-D88C-AE99-D5FAFBB1E0A8}"/>
                </a:ext>
              </a:extLst>
            </p:cNvPr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6;p42">
              <a:extLst>
                <a:ext uri="{FF2B5EF4-FFF2-40B4-BE49-F238E27FC236}">
                  <a16:creationId xmlns:a16="http://schemas.microsoft.com/office/drawing/2014/main" id="{9E769B26-53FA-722E-A2B0-76295813F483}"/>
                </a:ext>
              </a:extLst>
            </p:cNvPr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;p42">
              <a:extLst>
                <a:ext uri="{FF2B5EF4-FFF2-40B4-BE49-F238E27FC236}">
                  <a16:creationId xmlns:a16="http://schemas.microsoft.com/office/drawing/2014/main" id="{328DBC00-DBF9-E7E2-1499-EB6E0EC49CB3}"/>
                </a:ext>
              </a:extLst>
            </p:cNvPr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42">
              <a:extLst>
                <a:ext uri="{FF2B5EF4-FFF2-40B4-BE49-F238E27FC236}">
                  <a16:creationId xmlns:a16="http://schemas.microsoft.com/office/drawing/2014/main" id="{8EA46AAC-A33A-6CFE-CD84-946FD4056149}"/>
                </a:ext>
              </a:extLst>
            </p:cNvPr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;p42">
              <a:extLst>
                <a:ext uri="{FF2B5EF4-FFF2-40B4-BE49-F238E27FC236}">
                  <a16:creationId xmlns:a16="http://schemas.microsoft.com/office/drawing/2014/main" id="{A8D6B1F8-ED19-581A-6224-AA457F38E85E}"/>
                </a:ext>
              </a:extLst>
            </p:cNvPr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0;p42">
              <a:extLst>
                <a:ext uri="{FF2B5EF4-FFF2-40B4-BE49-F238E27FC236}">
                  <a16:creationId xmlns:a16="http://schemas.microsoft.com/office/drawing/2014/main" id="{852B1BD7-F04B-7AFA-14B8-A2DBFD20F235}"/>
                </a:ext>
              </a:extLst>
            </p:cNvPr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1;p42">
              <a:extLst>
                <a:ext uri="{FF2B5EF4-FFF2-40B4-BE49-F238E27FC236}">
                  <a16:creationId xmlns:a16="http://schemas.microsoft.com/office/drawing/2014/main" id="{45160D44-5E43-7FE7-EA86-DE4D8509215E}"/>
                </a:ext>
              </a:extLst>
            </p:cNvPr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2;p42">
              <a:extLst>
                <a:ext uri="{FF2B5EF4-FFF2-40B4-BE49-F238E27FC236}">
                  <a16:creationId xmlns:a16="http://schemas.microsoft.com/office/drawing/2014/main" id="{11F9B7F3-68B6-EBB1-FE6E-AE206176D85D}"/>
                </a:ext>
              </a:extLst>
            </p:cNvPr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42">
              <a:extLst>
                <a:ext uri="{FF2B5EF4-FFF2-40B4-BE49-F238E27FC236}">
                  <a16:creationId xmlns:a16="http://schemas.microsoft.com/office/drawing/2014/main" id="{965606C5-0C32-EF21-11CD-063436DC68B6}"/>
                </a:ext>
              </a:extLst>
            </p:cNvPr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42">
              <a:extLst>
                <a:ext uri="{FF2B5EF4-FFF2-40B4-BE49-F238E27FC236}">
                  <a16:creationId xmlns:a16="http://schemas.microsoft.com/office/drawing/2014/main" id="{358CBFC7-87C2-0343-50EF-DBB3654587CA}"/>
                </a:ext>
              </a:extLst>
            </p:cNvPr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31;p42">
            <a:extLst>
              <a:ext uri="{FF2B5EF4-FFF2-40B4-BE49-F238E27FC236}">
                <a16:creationId xmlns:a16="http://schemas.microsoft.com/office/drawing/2014/main" id="{8C627C22-A54C-EE2C-F464-1B126666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5402311"/>
            <a:ext cx="6078676" cy="1811782"/>
            <a:chOff x="2868606" y="2152600"/>
            <a:chExt cx="4494361" cy="1369074"/>
          </a:xfrm>
        </p:grpSpPr>
        <p:sp>
          <p:nvSpPr>
            <p:cNvPr id="18" name="Google Shape;532;p42">
              <a:extLst>
                <a:ext uri="{FF2B5EF4-FFF2-40B4-BE49-F238E27FC236}">
                  <a16:creationId xmlns:a16="http://schemas.microsoft.com/office/drawing/2014/main" id="{915A4855-502B-63E5-92FD-C1D530FE99D1}"/>
                </a:ext>
              </a:extLst>
            </p:cNvPr>
            <p:cNvSpPr/>
            <p:nvPr/>
          </p:nvSpPr>
          <p:spPr>
            <a:xfrm>
              <a:off x="2868606" y="3265874"/>
              <a:ext cx="4494361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3;p42">
              <a:extLst>
                <a:ext uri="{FF2B5EF4-FFF2-40B4-BE49-F238E27FC236}">
                  <a16:creationId xmlns:a16="http://schemas.microsoft.com/office/drawing/2014/main" id="{2662B72C-B9CB-90B7-30B0-F3B560C8B2F2}"/>
                </a:ext>
              </a:extLst>
            </p:cNvPr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4;p42">
              <a:extLst>
                <a:ext uri="{FF2B5EF4-FFF2-40B4-BE49-F238E27FC236}">
                  <a16:creationId xmlns:a16="http://schemas.microsoft.com/office/drawing/2014/main" id="{88A055EC-6D53-E510-4283-D28B42AB0212}"/>
                </a:ext>
              </a:extLst>
            </p:cNvPr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5;p42">
              <a:extLst>
                <a:ext uri="{FF2B5EF4-FFF2-40B4-BE49-F238E27FC236}">
                  <a16:creationId xmlns:a16="http://schemas.microsoft.com/office/drawing/2014/main" id="{85D74553-9B3D-B5B6-84E9-F8EF877F38A2}"/>
                </a:ext>
              </a:extLst>
            </p:cNvPr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6;p42">
              <a:extLst>
                <a:ext uri="{FF2B5EF4-FFF2-40B4-BE49-F238E27FC236}">
                  <a16:creationId xmlns:a16="http://schemas.microsoft.com/office/drawing/2014/main" id="{8EF90EE5-5FCF-55C5-8059-FB64413D274C}"/>
                </a:ext>
              </a:extLst>
            </p:cNvPr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7;p42">
              <a:extLst>
                <a:ext uri="{FF2B5EF4-FFF2-40B4-BE49-F238E27FC236}">
                  <a16:creationId xmlns:a16="http://schemas.microsoft.com/office/drawing/2014/main" id="{1E1CFB45-1181-EAD3-3DDD-181F88298FC6}"/>
                </a:ext>
              </a:extLst>
            </p:cNvPr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8;p42">
              <a:extLst>
                <a:ext uri="{FF2B5EF4-FFF2-40B4-BE49-F238E27FC236}">
                  <a16:creationId xmlns:a16="http://schemas.microsoft.com/office/drawing/2014/main" id="{6AD36B79-9454-8C55-FA5C-E6492249D14E}"/>
                </a:ext>
              </a:extLst>
            </p:cNvPr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9;p42">
              <a:extLst>
                <a:ext uri="{FF2B5EF4-FFF2-40B4-BE49-F238E27FC236}">
                  <a16:creationId xmlns:a16="http://schemas.microsoft.com/office/drawing/2014/main" id="{FAD901C8-D29D-858F-2824-1BD3A7390B36}"/>
                </a:ext>
              </a:extLst>
            </p:cNvPr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0;p42">
              <a:extLst>
                <a:ext uri="{FF2B5EF4-FFF2-40B4-BE49-F238E27FC236}">
                  <a16:creationId xmlns:a16="http://schemas.microsoft.com/office/drawing/2014/main" id="{E25ACB29-A74A-A555-17A2-9FFF5DBC33F9}"/>
                </a:ext>
              </a:extLst>
            </p:cNvPr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1;p42">
              <a:extLst>
                <a:ext uri="{FF2B5EF4-FFF2-40B4-BE49-F238E27FC236}">
                  <a16:creationId xmlns:a16="http://schemas.microsoft.com/office/drawing/2014/main" id="{CF2121B7-38ED-2060-2745-ADF3D9E548D5}"/>
                </a:ext>
              </a:extLst>
            </p:cNvPr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2;p42">
              <a:extLst>
                <a:ext uri="{FF2B5EF4-FFF2-40B4-BE49-F238E27FC236}">
                  <a16:creationId xmlns:a16="http://schemas.microsoft.com/office/drawing/2014/main" id="{E23F9AB0-3B77-1422-39D9-65FE565E32E0}"/>
                </a:ext>
              </a:extLst>
            </p:cNvPr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3;p42">
              <a:extLst>
                <a:ext uri="{FF2B5EF4-FFF2-40B4-BE49-F238E27FC236}">
                  <a16:creationId xmlns:a16="http://schemas.microsoft.com/office/drawing/2014/main" id="{4CCDCB14-6496-5FC0-0DEF-983EB8E30F62}"/>
                </a:ext>
              </a:extLst>
            </p:cNvPr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4;p42">
              <a:extLst>
                <a:ext uri="{FF2B5EF4-FFF2-40B4-BE49-F238E27FC236}">
                  <a16:creationId xmlns:a16="http://schemas.microsoft.com/office/drawing/2014/main" id="{E7804B88-5344-B745-DE04-0549459FC83A}"/>
                </a:ext>
              </a:extLst>
            </p:cNvPr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281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25289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pen Sans Light" panose="020B0306030504020204"/>
              </a:rPr>
              <a:t>These slides:</a:t>
            </a:r>
            <a:br>
              <a:rPr lang="en-US" sz="3600" dirty="0">
                <a:latin typeface="Open Sans Light" panose="020B0306030504020204"/>
              </a:rPr>
            </a:br>
            <a:r>
              <a:rPr lang="en-US" sz="3600" dirty="0">
                <a:latin typeface="Open Sans Light" panose="020B0306030504020204"/>
                <a:hlinkClick r:id="rId3"/>
              </a:rPr>
              <a:t>tinyurl.com/</a:t>
            </a:r>
            <a:r>
              <a:rPr lang="en-US" sz="36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hlinkClick r:id="rId3"/>
              </a:rPr>
              <a:t>inclusive_data_experiences</a:t>
            </a:r>
            <a:endParaRPr lang="en-US" sz="360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183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limited Roles for People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71161" cy="3286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/>
              </a:rPr>
              <a:t>People with disabilities are often given only two roles in the ecosystem of  a data experience: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Light"/>
              </a:rPr>
              <a:t>Auditing or using, but most often just the latter.</a:t>
            </a:r>
          </a:p>
        </p:txBody>
      </p:sp>
      <p:grpSp>
        <p:nvGrpSpPr>
          <p:cNvPr id="16" name="Group 15" descr="Diagram showing roles contributing to/from a chart. Auditors (pointing in) and Users/Readers (pointing out) are emphasized.&#10;&#10;The roles listed are: Designers, Analysts, Engineers, Researchers, Managers, Editors, and Auditors with arrows pointing towards the chart. An arrow leads away from the chart towards Users/Readers.">
            <a:extLst>
              <a:ext uri="{FF2B5EF4-FFF2-40B4-BE49-F238E27FC236}">
                <a16:creationId xmlns:a16="http://schemas.microsoft.com/office/drawing/2014/main" id="{E1B96EF0-8D09-2D96-0F4B-C1642395F95F}"/>
              </a:ext>
            </a:extLst>
          </p:cNvPr>
          <p:cNvGrpSpPr/>
          <p:nvPr/>
        </p:nvGrpSpPr>
        <p:grpSpPr>
          <a:xfrm>
            <a:off x="6216782" y="1338341"/>
            <a:ext cx="5220506" cy="4834368"/>
            <a:chOff x="6216782" y="1338341"/>
            <a:chExt cx="5220506" cy="483436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C6B0CF-AC25-004F-707D-590FECB17EAD}"/>
                </a:ext>
              </a:extLst>
            </p:cNvPr>
            <p:cNvSpPr/>
            <p:nvPr/>
          </p:nvSpPr>
          <p:spPr>
            <a:xfrm>
              <a:off x="6748272" y="1825625"/>
              <a:ext cx="418808" cy="418808"/>
            </a:xfrm>
            <a:prstGeom prst="ellipse">
              <a:avLst/>
            </a:prstGeom>
            <a:solidFill>
              <a:srgbClr val="FFE4E5"/>
            </a:solidFill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9D9263-781A-2AEF-1C21-D33632981D16}"/>
                </a:ext>
              </a:extLst>
            </p:cNvPr>
            <p:cNvSpPr/>
            <p:nvPr/>
          </p:nvSpPr>
          <p:spPr>
            <a:xfrm>
              <a:off x="8293608" y="3429000"/>
              <a:ext cx="155448" cy="58521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2949D3-740D-34D8-9070-4D819D2663E0}"/>
                </a:ext>
              </a:extLst>
            </p:cNvPr>
            <p:cNvSpPr/>
            <p:nvPr/>
          </p:nvSpPr>
          <p:spPr>
            <a:xfrm>
              <a:off x="8496808" y="3127248"/>
              <a:ext cx="155448" cy="88696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CC26DE-2401-B186-04AE-5AAD6303BE9A}"/>
                </a:ext>
              </a:extLst>
            </p:cNvPr>
            <p:cNvSpPr/>
            <p:nvPr/>
          </p:nvSpPr>
          <p:spPr>
            <a:xfrm>
              <a:off x="8700008" y="3319272"/>
              <a:ext cx="155448" cy="69494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35A562-28FE-67D7-88BC-F73124D0FCBF}"/>
                </a:ext>
              </a:extLst>
            </p:cNvPr>
            <p:cNvSpPr/>
            <p:nvPr/>
          </p:nvSpPr>
          <p:spPr>
            <a:xfrm>
              <a:off x="8903208" y="2971800"/>
              <a:ext cx="155448" cy="104241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059A7E-37F4-8236-6ED6-EDFBB05F1D35}"/>
                </a:ext>
              </a:extLst>
            </p:cNvPr>
            <p:cNvSpPr/>
            <p:nvPr/>
          </p:nvSpPr>
          <p:spPr>
            <a:xfrm>
              <a:off x="8371332" y="1849912"/>
              <a:ext cx="418808" cy="418808"/>
            </a:xfrm>
            <a:prstGeom prst="ellipse">
              <a:avLst/>
            </a:prstGeom>
            <a:solidFill>
              <a:srgbClr val="FFE4E5"/>
            </a:solidFill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011D42-2BA6-617D-CBD3-09E90C9D62DC}"/>
                </a:ext>
              </a:extLst>
            </p:cNvPr>
            <p:cNvSpPr/>
            <p:nvPr/>
          </p:nvSpPr>
          <p:spPr>
            <a:xfrm>
              <a:off x="10051072" y="1618588"/>
              <a:ext cx="418808" cy="418808"/>
            </a:xfrm>
            <a:prstGeom prst="ellipse">
              <a:avLst/>
            </a:prstGeom>
            <a:solidFill>
              <a:srgbClr val="FFE4E5"/>
            </a:solidFill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C3D81A-9E14-B81B-A626-B25B4EFACFB2}"/>
                </a:ext>
              </a:extLst>
            </p:cNvPr>
            <p:cNvSpPr/>
            <p:nvPr/>
          </p:nvSpPr>
          <p:spPr>
            <a:xfrm>
              <a:off x="10260476" y="3185744"/>
              <a:ext cx="418808" cy="418808"/>
            </a:xfrm>
            <a:prstGeom prst="ellipse">
              <a:avLst/>
            </a:prstGeom>
            <a:solidFill>
              <a:srgbClr val="FFE4E5"/>
            </a:solidFill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7249A3-F638-2B89-F7D8-DE12AEB2968F}"/>
                </a:ext>
              </a:extLst>
            </p:cNvPr>
            <p:cNvSpPr/>
            <p:nvPr/>
          </p:nvSpPr>
          <p:spPr>
            <a:xfrm>
              <a:off x="10679284" y="4761300"/>
              <a:ext cx="418808" cy="418808"/>
            </a:xfrm>
            <a:prstGeom prst="ellipse">
              <a:avLst/>
            </a:prstGeom>
            <a:solidFill>
              <a:srgbClr val="FFE4E5"/>
            </a:solidFill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37D189-7AB6-BC20-83CF-310C80FB1D47}"/>
                </a:ext>
              </a:extLst>
            </p:cNvPr>
            <p:cNvSpPr/>
            <p:nvPr/>
          </p:nvSpPr>
          <p:spPr>
            <a:xfrm>
              <a:off x="6555978" y="5112404"/>
              <a:ext cx="418808" cy="4188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9DDDC7-1ED2-9637-131D-773DA7ED18FE}"/>
                </a:ext>
              </a:extLst>
            </p:cNvPr>
            <p:cNvSpPr/>
            <p:nvPr/>
          </p:nvSpPr>
          <p:spPr>
            <a:xfrm>
              <a:off x="6971284" y="3465576"/>
              <a:ext cx="418808" cy="418808"/>
            </a:xfrm>
            <a:prstGeom prst="ellipse">
              <a:avLst/>
            </a:prstGeom>
            <a:solidFill>
              <a:srgbClr val="FFE4E5"/>
            </a:solidFill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984598F-2BE5-84E6-6F95-95107656E9ED}"/>
                </a:ext>
              </a:extLst>
            </p:cNvPr>
            <p:cNvCxnSpPr>
              <a:cxnSpLocks/>
              <a:stCxn id="4" idx="5"/>
            </p:cNvCxnSpPr>
            <p:nvPr/>
          </p:nvCxnSpPr>
          <p:spPr>
            <a:xfrm>
              <a:off x="7105747" y="2183100"/>
              <a:ext cx="1097200" cy="83842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DDD95ED-176F-B266-8D7A-ACB9FC2DFC36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8580736" y="2268720"/>
              <a:ext cx="119272" cy="54691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BE05039-DA08-C698-4EFA-F6F57716CFE9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9197069" y="1976063"/>
              <a:ext cx="915336" cy="1045465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537EC4-E5C4-58B9-9C32-BAF03736596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9402959" y="3395148"/>
              <a:ext cx="857517" cy="123441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EE1E909-4252-323C-9F55-75F54EE8EF06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9197069" y="4015650"/>
              <a:ext cx="1543548" cy="806983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7BD1582-3FEE-37D0-1F08-9835742404E3}"/>
                </a:ext>
              </a:extLst>
            </p:cNvPr>
            <p:cNvCxnSpPr>
              <a:cxnSpLocks/>
              <a:stCxn id="14" idx="7"/>
            </p:cNvCxnSpPr>
            <p:nvPr/>
          </p:nvCxnSpPr>
          <p:spPr>
            <a:xfrm flipV="1">
              <a:off x="6913453" y="4015650"/>
              <a:ext cx="1289494" cy="1158087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D3399F2-869E-F285-9235-21C163EAC575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 flipV="1">
              <a:off x="7390092" y="3518589"/>
              <a:ext cx="606965" cy="156391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2877486-5FD2-55CF-0A75-B1E84D30D363}"/>
                </a:ext>
              </a:extLst>
            </p:cNvPr>
            <p:cNvSpPr txBox="1"/>
            <p:nvPr/>
          </p:nvSpPr>
          <p:spPr>
            <a:xfrm>
              <a:off x="6422684" y="1512195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Designers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D972F8-E40D-79C4-A623-3FBFF3D8CD54}"/>
                </a:ext>
              </a:extLst>
            </p:cNvPr>
            <p:cNvSpPr txBox="1"/>
            <p:nvPr/>
          </p:nvSpPr>
          <p:spPr>
            <a:xfrm>
              <a:off x="8025932" y="1541483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Analysts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1018F1-EA0A-B223-452D-3F5359BBDA83}"/>
                </a:ext>
              </a:extLst>
            </p:cNvPr>
            <p:cNvSpPr txBox="1"/>
            <p:nvPr/>
          </p:nvSpPr>
          <p:spPr>
            <a:xfrm>
              <a:off x="9711876" y="1338341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Engineers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67776A-52AE-8958-450A-D439491064B3}"/>
                </a:ext>
              </a:extLst>
            </p:cNvPr>
            <p:cNvSpPr txBox="1"/>
            <p:nvPr/>
          </p:nvSpPr>
          <p:spPr>
            <a:xfrm>
              <a:off x="9921280" y="2900560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Managers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CF498D-580D-7D01-D2A0-20019C39F19D}"/>
                </a:ext>
              </a:extLst>
            </p:cNvPr>
            <p:cNvSpPr txBox="1"/>
            <p:nvPr/>
          </p:nvSpPr>
          <p:spPr>
            <a:xfrm>
              <a:off x="10340088" y="4491420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Editors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AB6B72-9DE3-C0C8-6223-6C950DE76D6C}"/>
                </a:ext>
              </a:extLst>
            </p:cNvPr>
            <p:cNvSpPr txBox="1"/>
            <p:nvPr/>
          </p:nvSpPr>
          <p:spPr>
            <a:xfrm>
              <a:off x="6216782" y="5529809"/>
              <a:ext cx="10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Auditors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57BFC2-AE9F-011C-5125-08E4ACAB9E33}"/>
                </a:ext>
              </a:extLst>
            </p:cNvPr>
            <p:cNvSpPr txBox="1"/>
            <p:nvPr/>
          </p:nvSpPr>
          <p:spPr>
            <a:xfrm>
              <a:off x="6546290" y="3176045"/>
              <a:ext cx="1242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D744B0-ED40-8B5E-6AE8-9249CCBC6EEB}"/>
                </a:ext>
              </a:extLst>
            </p:cNvPr>
            <p:cNvSpPr/>
            <p:nvPr/>
          </p:nvSpPr>
          <p:spPr>
            <a:xfrm>
              <a:off x="8652256" y="5420542"/>
              <a:ext cx="418808" cy="418808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57150">
              <a:solidFill>
                <a:schemeClr val="bg1">
                  <a:lumMod val="2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18808"/>
                        <a:gd name="connsiteY0" fmla="*/ 209404 h 418808"/>
                        <a:gd name="connsiteX1" fmla="*/ 209404 w 418808"/>
                        <a:gd name="connsiteY1" fmla="*/ 0 h 418808"/>
                        <a:gd name="connsiteX2" fmla="*/ 418808 w 418808"/>
                        <a:gd name="connsiteY2" fmla="*/ 209404 h 418808"/>
                        <a:gd name="connsiteX3" fmla="*/ 209404 w 418808"/>
                        <a:gd name="connsiteY3" fmla="*/ 418808 h 418808"/>
                        <a:gd name="connsiteX4" fmla="*/ 0 w 418808"/>
                        <a:gd name="connsiteY4" fmla="*/ 209404 h 418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8808" h="418808" fill="none" extrusionOk="0">
                          <a:moveTo>
                            <a:pt x="0" y="209404"/>
                          </a:moveTo>
                          <a:cubicBezTo>
                            <a:pt x="20125" y="96140"/>
                            <a:pt x="106701" y="-26646"/>
                            <a:pt x="209404" y="0"/>
                          </a:cubicBezTo>
                          <a:cubicBezTo>
                            <a:pt x="315441" y="-1472"/>
                            <a:pt x="408643" y="103323"/>
                            <a:pt x="418808" y="209404"/>
                          </a:cubicBezTo>
                          <a:cubicBezTo>
                            <a:pt x="415900" y="297324"/>
                            <a:pt x="320799" y="424723"/>
                            <a:pt x="209404" y="418808"/>
                          </a:cubicBezTo>
                          <a:cubicBezTo>
                            <a:pt x="105859" y="425585"/>
                            <a:pt x="29113" y="332055"/>
                            <a:pt x="0" y="209404"/>
                          </a:cubicBezTo>
                          <a:close/>
                        </a:path>
                        <a:path w="418808" h="418808" stroke="0" extrusionOk="0">
                          <a:moveTo>
                            <a:pt x="0" y="209404"/>
                          </a:moveTo>
                          <a:cubicBezTo>
                            <a:pt x="-24274" y="78780"/>
                            <a:pt x="77725" y="6015"/>
                            <a:pt x="209404" y="0"/>
                          </a:cubicBezTo>
                          <a:cubicBezTo>
                            <a:pt x="351201" y="5504"/>
                            <a:pt x="397897" y="94418"/>
                            <a:pt x="418808" y="209404"/>
                          </a:cubicBezTo>
                          <a:cubicBezTo>
                            <a:pt x="409953" y="333703"/>
                            <a:pt x="319993" y="446786"/>
                            <a:pt x="209404" y="418808"/>
                          </a:cubicBezTo>
                          <a:cubicBezTo>
                            <a:pt x="89431" y="416443"/>
                            <a:pt x="20567" y="334882"/>
                            <a:pt x="0" y="20940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53C13F5-66A2-3036-98B8-7E78F6BCA7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00008" y="4221540"/>
              <a:ext cx="139586" cy="117342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EE9F0DE-C805-60C2-5B66-ECBE5B4FC793}"/>
                </a:ext>
              </a:extLst>
            </p:cNvPr>
            <p:cNvSpPr txBox="1"/>
            <p:nvPr/>
          </p:nvSpPr>
          <p:spPr>
            <a:xfrm>
              <a:off x="8084608" y="5864932"/>
              <a:ext cx="1541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Users/Readers</a:t>
              </a:r>
              <a:endParaRPr lang="en-US" dirty="0">
                <a:solidFill>
                  <a:schemeClr val="bg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63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06417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“My Coworkers are already making charts and graphs, I’d rather meet them there than expect both of us to learn sonification”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3450242"/>
            <a:ext cx="1075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Open Sans Light"/>
              </a:rPr>
              <a:t>- A good, blind friend who wants a common medium for data work</a:t>
            </a:r>
          </a:p>
        </p:txBody>
      </p:sp>
    </p:spTree>
    <p:extLst>
      <p:ext uri="{BB962C8B-B14F-4D97-AF65-F5344CB8AC3E}">
        <p14:creationId xmlns:p14="http://schemas.microsoft.com/office/powerpoint/2010/main" val="389483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06417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Making my case:</a:t>
            </a:r>
            <a:br>
              <a:rPr lang="en-US" sz="4000" dirty="0"/>
            </a:br>
            <a:r>
              <a:rPr lang="en-US" sz="4000" dirty="0"/>
              <a:t>Data Representation is already an assistive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3450242"/>
            <a:ext cx="1075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Open Sans Light"/>
              </a:rPr>
              <a:t>Taking data (something hard to understand) and turning it into a representation or experience that is easier to understand is 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 assistive act</a:t>
            </a:r>
            <a:r>
              <a:rPr lang="en-US" sz="2000" dirty="0">
                <a:latin typeface="Open Sans Light"/>
              </a:rPr>
              <a:t>.</a:t>
            </a:r>
          </a:p>
        </p:txBody>
      </p:sp>
      <p:grpSp>
        <p:nvGrpSpPr>
          <p:cNvPr id="4" name="Google Shape;531;p42">
            <a:extLst>
              <a:ext uri="{FF2B5EF4-FFF2-40B4-BE49-F238E27FC236}">
                <a16:creationId xmlns:a16="http://schemas.microsoft.com/office/drawing/2014/main" id="{B91789B5-69E4-EF36-94E9-B016BB586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8498165" y="2732457"/>
            <a:ext cx="5947668" cy="1811782"/>
            <a:chOff x="2868606" y="2152600"/>
            <a:chExt cx="4494361" cy="1369074"/>
          </a:xfrm>
        </p:grpSpPr>
        <p:sp>
          <p:nvSpPr>
            <p:cNvPr id="5" name="Google Shape;532;p42">
              <a:extLst>
                <a:ext uri="{FF2B5EF4-FFF2-40B4-BE49-F238E27FC236}">
                  <a16:creationId xmlns:a16="http://schemas.microsoft.com/office/drawing/2014/main" id="{6B65C426-0CF9-EC51-2D35-8F5686F5CF01}"/>
                </a:ext>
              </a:extLst>
            </p:cNvPr>
            <p:cNvSpPr/>
            <p:nvPr/>
          </p:nvSpPr>
          <p:spPr>
            <a:xfrm>
              <a:off x="2868606" y="3265874"/>
              <a:ext cx="4494361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3;p42">
              <a:extLst>
                <a:ext uri="{FF2B5EF4-FFF2-40B4-BE49-F238E27FC236}">
                  <a16:creationId xmlns:a16="http://schemas.microsoft.com/office/drawing/2014/main" id="{D1D5FA36-77FB-5244-3256-A6AFA07EF282}"/>
                </a:ext>
              </a:extLst>
            </p:cNvPr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4;p42">
              <a:extLst>
                <a:ext uri="{FF2B5EF4-FFF2-40B4-BE49-F238E27FC236}">
                  <a16:creationId xmlns:a16="http://schemas.microsoft.com/office/drawing/2014/main" id="{D7B822F5-C2DE-2503-53FB-A80E9CDCCB63}"/>
                </a:ext>
              </a:extLst>
            </p:cNvPr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;p42">
              <a:extLst>
                <a:ext uri="{FF2B5EF4-FFF2-40B4-BE49-F238E27FC236}">
                  <a16:creationId xmlns:a16="http://schemas.microsoft.com/office/drawing/2014/main" id="{E1BCD3D2-25CF-7D0D-CCE3-0B0466B40EC0}"/>
                </a:ext>
              </a:extLst>
            </p:cNvPr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6;p42">
              <a:extLst>
                <a:ext uri="{FF2B5EF4-FFF2-40B4-BE49-F238E27FC236}">
                  <a16:creationId xmlns:a16="http://schemas.microsoft.com/office/drawing/2014/main" id="{40A12A27-0C38-303F-AC4E-0A13E2E373FD}"/>
                </a:ext>
              </a:extLst>
            </p:cNvPr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7;p42">
              <a:extLst>
                <a:ext uri="{FF2B5EF4-FFF2-40B4-BE49-F238E27FC236}">
                  <a16:creationId xmlns:a16="http://schemas.microsoft.com/office/drawing/2014/main" id="{01BF22D7-7F55-5D68-BD1F-9C454EC1D06B}"/>
                </a:ext>
              </a:extLst>
            </p:cNvPr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8;p42">
              <a:extLst>
                <a:ext uri="{FF2B5EF4-FFF2-40B4-BE49-F238E27FC236}">
                  <a16:creationId xmlns:a16="http://schemas.microsoft.com/office/drawing/2014/main" id="{9391FBF7-AFA2-4FBD-EB66-7EE416A33CAB}"/>
                </a:ext>
              </a:extLst>
            </p:cNvPr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9;p42">
              <a:extLst>
                <a:ext uri="{FF2B5EF4-FFF2-40B4-BE49-F238E27FC236}">
                  <a16:creationId xmlns:a16="http://schemas.microsoft.com/office/drawing/2014/main" id="{D6EB66A1-222D-0309-A874-E7C0E907BD7A}"/>
                </a:ext>
              </a:extLst>
            </p:cNvPr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0;p42">
              <a:extLst>
                <a:ext uri="{FF2B5EF4-FFF2-40B4-BE49-F238E27FC236}">
                  <a16:creationId xmlns:a16="http://schemas.microsoft.com/office/drawing/2014/main" id="{2827D689-1F60-4CBD-A14A-809E78E4C450}"/>
                </a:ext>
              </a:extLst>
            </p:cNvPr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1;p42">
              <a:extLst>
                <a:ext uri="{FF2B5EF4-FFF2-40B4-BE49-F238E27FC236}">
                  <a16:creationId xmlns:a16="http://schemas.microsoft.com/office/drawing/2014/main" id="{07D75ED1-7F59-692A-1898-F68544270814}"/>
                </a:ext>
              </a:extLst>
            </p:cNvPr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2;p42">
              <a:extLst>
                <a:ext uri="{FF2B5EF4-FFF2-40B4-BE49-F238E27FC236}">
                  <a16:creationId xmlns:a16="http://schemas.microsoft.com/office/drawing/2014/main" id="{252E0AD6-314A-C2D0-9C8C-EF91F2BBE7E5}"/>
                </a:ext>
              </a:extLst>
            </p:cNvPr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3;p42">
              <a:extLst>
                <a:ext uri="{FF2B5EF4-FFF2-40B4-BE49-F238E27FC236}">
                  <a16:creationId xmlns:a16="http://schemas.microsoft.com/office/drawing/2014/main" id="{D70EDED6-2BAF-8502-2972-979C4CE3B0B6}"/>
                </a:ext>
              </a:extLst>
            </p:cNvPr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4;p42">
              <a:extLst>
                <a:ext uri="{FF2B5EF4-FFF2-40B4-BE49-F238E27FC236}">
                  <a16:creationId xmlns:a16="http://schemas.microsoft.com/office/drawing/2014/main" id="{FA430A76-824D-9ACA-6942-1AA5A9223FC5}"/>
                </a:ext>
              </a:extLst>
            </p:cNvPr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816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Data visualization is a hopeful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3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/>
              </a:rPr>
              <a:t>Taking data and making it into a chart helps break down cognitive barriers. And if our primary motivation is to break down barriers for understanding data, why not keep going?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5B199F-C297-42CE-8AE1-B0CF72DFB421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816966"/>
          <a:ext cx="5121166" cy="2631888"/>
        </p:xfrm>
        <a:graphic>
          <a:graphicData uri="http://schemas.openxmlformats.org/drawingml/2006/table">
            <a:tbl>
              <a:tblPr firstRow="1"/>
              <a:tblGrid>
                <a:gridCol w="1915511">
                  <a:extLst>
                    <a:ext uri="{9D8B030D-6E8A-4147-A177-3AD203B41FA5}">
                      <a16:colId xmlns:a16="http://schemas.microsoft.com/office/drawing/2014/main" val="215189138"/>
                    </a:ext>
                  </a:extLst>
                </a:gridCol>
                <a:gridCol w="1933903">
                  <a:extLst>
                    <a:ext uri="{9D8B030D-6E8A-4147-A177-3AD203B41FA5}">
                      <a16:colId xmlns:a16="http://schemas.microsoft.com/office/drawing/2014/main" val="1400046596"/>
                    </a:ext>
                  </a:extLst>
                </a:gridCol>
                <a:gridCol w="1271752">
                  <a:extLst>
                    <a:ext uri="{9D8B030D-6E8A-4147-A177-3AD203B41FA5}">
                      <a16:colId xmlns:a16="http://schemas.microsoft.com/office/drawing/2014/main" val="3332021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23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North America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74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Indonesia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Europe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Germany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468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Europe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Turkey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823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807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45626"/>
                  </a:ext>
                </a:extLst>
              </a:tr>
            </a:tbl>
          </a:graphicData>
        </a:graphic>
      </p:graphicFrame>
      <p:sp>
        <p:nvSpPr>
          <p:cNvPr id="8" name="Curved Right Arrow 11" descr="This arrow shows that the row for Asia, Indonesia, $111 (the second row on the table) is related to the row for Asia, China, $27 (the 5th row on the table). Sighted users gain an advantage when viewing this table as a chart because the Region (Asia) is the same bright color and stands out.">
            <a:extLst>
              <a:ext uri="{FF2B5EF4-FFF2-40B4-BE49-F238E27FC236}">
                <a16:creationId xmlns:a16="http://schemas.microsoft.com/office/drawing/2014/main" id="{EE04B7F5-0C8A-4225-B90D-624EFD5B191D}"/>
              </a:ext>
            </a:extLst>
          </p:cNvPr>
          <p:cNvSpPr/>
          <p:nvPr/>
        </p:nvSpPr>
        <p:spPr>
          <a:xfrm rot="5400000" flipV="1">
            <a:off x="5944734" y="2552895"/>
            <a:ext cx="387965" cy="2140180"/>
          </a:xfrm>
          <a:prstGeom prst="curvedRightArrow">
            <a:avLst>
              <a:gd name="adj1" fmla="val 6232"/>
              <a:gd name="adj2" fmla="val 42553"/>
              <a:gd name="adj3" fmla="val 323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D661A-7471-4618-A87F-0FF528664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34" y="3816966"/>
            <a:ext cx="5121166" cy="25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We *could* start elsewhere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3801" cy="1969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/>
              </a:rPr>
              <a:t>Some strategies are attempting to center data experiences in non-visual ways.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Light"/>
              </a:rPr>
              <a:t>I think this work is great and shouldn’t be seen as right or wrong compared to an approach that starts with data visualizations (this just isn’t a topic we aren’t going to discuss today).</a:t>
            </a:r>
          </a:p>
        </p:txBody>
      </p:sp>
    </p:spTree>
    <p:extLst>
      <p:ext uri="{BB962C8B-B14F-4D97-AF65-F5344CB8AC3E}">
        <p14:creationId xmlns:p14="http://schemas.microsoft.com/office/powerpoint/2010/main" val="4280849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i="1" dirty="0"/>
              <a:t>“So, What do I do First?”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8593B2-F17C-A4D1-ABB1-A4409F565013}"/>
              </a:ext>
            </a:extLst>
          </p:cNvPr>
          <p:cNvSpPr txBox="1">
            <a:spLocks/>
          </p:cNvSpPr>
          <p:nvPr/>
        </p:nvSpPr>
        <p:spPr>
          <a:xfrm>
            <a:off x="720001" y="3450242"/>
            <a:ext cx="1075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Open Sans Light"/>
              </a:rPr>
              <a:t>How do we make charts and graphs accessible, in order to be inclusive?</a:t>
            </a:r>
          </a:p>
        </p:txBody>
      </p:sp>
    </p:spTree>
    <p:extLst>
      <p:ext uri="{BB962C8B-B14F-4D97-AF65-F5344CB8AC3E}">
        <p14:creationId xmlns:p14="http://schemas.microsoft.com/office/powerpoint/2010/main" val="1340543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Step 1: Recognize when something is inaccessible</a:t>
            </a:r>
            <a:br>
              <a:rPr lang="en-US" sz="4000" dirty="0"/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can’t invite co-workers to a space that doesn’t work!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6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8443" y="1171851"/>
            <a:ext cx="6471821" cy="442995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Evaluation!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77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practice of evaluating something according to a consistent set of standards is called an </a:t>
            </a:r>
            <a:r>
              <a:rPr lang="en-US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audit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Anyone can learn how to audit! Designers, engineers, managers, analysts, scientists… really, </a:t>
            </a:r>
            <a:r>
              <a:rPr lang="en-US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anyone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grpSp>
        <p:nvGrpSpPr>
          <p:cNvPr id="4" name="Group 3" descr="Example accessibility failure on a pie chart: &quot;1 A Grey pie border fails to have 3 to 1 against neighbor fills. Recommend making border color same as background, to reduce need to check against two directions&quot;">
            <a:extLst>
              <a:ext uri="{FF2B5EF4-FFF2-40B4-BE49-F238E27FC236}">
                <a16:creationId xmlns:a16="http://schemas.microsoft.com/office/drawing/2014/main" id="{CD87F3E1-3015-48C3-A595-FB5B2AC1F67B}"/>
              </a:ext>
            </a:extLst>
          </p:cNvPr>
          <p:cNvGrpSpPr/>
          <p:nvPr/>
        </p:nvGrpSpPr>
        <p:grpSpPr>
          <a:xfrm>
            <a:off x="7180182" y="1951803"/>
            <a:ext cx="4782726" cy="2954393"/>
            <a:chOff x="6160264" y="1710824"/>
            <a:chExt cx="5562946" cy="34363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6A73EF-5ED4-4ED1-A2D5-DE03861B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0264" y="1710824"/>
              <a:ext cx="5562946" cy="3436352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06C013-9751-4B7E-99B3-1423AE596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2753" y="2894120"/>
              <a:ext cx="985422" cy="2308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0797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14558" y="4448102"/>
            <a:ext cx="3804862" cy="86302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My Prior work: </a:t>
            </a:r>
            <a:r>
              <a:rPr lang="en-US" sz="4000" dirty="0" err="1"/>
              <a:t>Chartability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044" y="1450276"/>
            <a:ext cx="62406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My prior research is about a whole workbook I assembled to help people do this evaluation work!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(Yes, even you.) I’ll make a big announcement about the latest updates and our paper soon, but for now you can check it out at: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9C1F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chartability.fizz.studio</a:t>
            </a:r>
            <a:endParaRPr lang="en-US" sz="2000" dirty="0">
              <a:solidFill>
                <a:srgbClr val="9C1F4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11" descr="A low contrast chart being inspected by a contrast checker and then improved by adding darker borders.">
            <a:extLst>
              <a:ext uri="{FF2B5EF4-FFF2-40B4-BE49-F238E27FC236}">
                <a16:creationId xmlns:a16="http://schemas.microsoft.com/office/drawing/2014/main" id="{B88570FA-9E4A-11AF-554A-0119400C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98" y="1450276"/>
            <a:ext cx="4838840" cy="1709203"/>
          </a:xfrm>
          <a:prstGeom prst="rect">
            <a:avLst/>
          </a:prstGeom>
        </p:spPr>
      </p:pic>
      <p:pic>
        <p:nvPicPr>
          <p:cNvPr id="14" name="Picture 13" descr="A stacked bar chart being accessed by a screen reader, with no semantic information about each element being provided (besides &quot;image&quot;).&#10;&#10;Then the chart is improved to provide feedback that each chart element is actually a toggle button that can be selected and will report its selection state.">
            <a:extLst>
              <a:ext uri="{FF2B5EF4-FFF2-40B4-BE49-F238E27FC236}">
                <a16:creationId xmlns:a16="http://schemas.microsoft.com/office/drawing/2014/main" id="{3ACF0438-76C6-EE7C-3880-0B62B3FA8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98" y="3909848"/>
            <a:ext cx="4841644" cy="23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2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605534"/>
          </a:xfrm>
        </p:spPr>
        <p:txBody>
          <a:bodyPr>
            <a:normAutofit/>
          </a:bodyPr>
          <a:lstStyle/>
          <a:p>
            <a:r>
              <a:rPr lang="en-US" sz="4000" dirty="0"/>
              <a:t>Practice Evaluating Contrast! (5mins)</a:t>
            </a:r>
            <a:br>
              <a:rPr lang="en-US" sz="4000" dirty="0"/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to: 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webaim.org/resources/contrastchecker/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we are testing: 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HELLO! This is TEXT.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Foreground color (the text color): #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F1BECD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Background color (the slides background): #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FCEEDF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is the resulting contrast ratio?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6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0D53C3B-8464-42E3-98DF-6A393B0F9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9496" y="1214020"/>
            <a:ext cx="6471821" cy="442995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do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142"/>
            <a:ext cx="5257800" cy="466724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am researching data interaction and accessibility at Carnegie Mellon and Apple.</a:t>
            </a:r>
          </a:p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organize DataVizA11y and am an invited expert in W3C’s ARIA Working Group.</a:t>
            </a:r>
          </a:p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was previously a Staff Data Experience Engineer on Visa’s DX Team.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authored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Chartability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 community-driven effort to establish heuristics for evaluating the accessibility of data experiences.</a:t>
            </a:r>
          </a:p>
        </p:txBody>
      </p:sp>
      <p:pic>
        <p:nvPicPr>
          <p:cNvPr id="1026" name="Picture 2" descr="An image depicting an example of the default bar-chart component">
            <a:extLst>
              <a:ext uri="{FF2B5EF4-FFF2-40B4-BE49-F238E27FC236}">
                <a16:creationId xmlns:a16="http://schemas.microsoft.com/office/drawing/2014/main" id="{54515743-B1A2-4976-BC60-2E603FC0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8142"/>
            <a:ext cx="5965317" cy="36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D712A-C6D8-44DB-AD01-BA3CC4F3EB8D}"/>
              </a:ext>
            </a:extLst>
          </p:cNvPr>
          <p:cNvSpPr txBox="1"/>
          <p:nvPr/>
        </p:nvSpPr>
        <p:spPr>
          <a:xfrm>
            <a:off x="6031398" y="5249858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www.github.com/visa/visa-chart-components</a:t>
            </a:r>
            <a:endParaRPr lang="en-US" dirty="0">
              <a:solidFill>
                <a:srgbClr val="5E142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58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 Example Data Experience Contrast Evaluation</a:t>
            </a:r>
          </a:p>
        </p:txBody>
      </p:sp>
      <p:pic>
        <p:nvPicPr>
          <p:cNvPr id="5" name="Picture 4" descr="Chart with issues.">
            <a:extLst>
              <a:ext uri="{FF2B5EF4-FFF2-40B4-BE49-F238E27FC236}">
                <a16:creationId xmlns:a16="http://schemas.microsoft.com/office/drawing/2014/main" id="{07574906-DFE8-4511-BF88-98426C9988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21" y="2797682"/>
            <a:ext cx="6496957" cy="1562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6460C-5468-4173-8906-5A9E16C55B96}"/>
              </a:ext>
            </a:extLst>
          </p:cNvPr>
          <p:cNvSpPr txBox="1"/>
          <p:nvPr/>
        </p:nvSpPr>
        <p:spPr>
          <a:xfrm>
            <a:off x="1417968" y="2751962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Purple text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2.47:1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15A0A-02E6-4A18-87ED-EDF232CBDD07}"/>
              </a:ext>
            </a:extLst>
          </p:cNvPr>
          <p:cNvSpPr txBox="1"/>
          <p:nvPr/>
        </p:nvSpPr>
        <p:spPr>
          <a:xfrm>
            <a:off x="1417968" y="3866169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text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2.59:1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8D332-C8DF-4234-8F6B-07A6CEB128DE}"/>
              </a:ext>
            </a:extLst>
          </p:cNvPr>
          <p:cNvSpPr txBox="1"/>
          <p:nvPr/>
        </p:nvSpPr>
        <p:spPr>
          <a:xfrm>
            <a:off x="5634696" y="2282122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Grey text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1.81:1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C39BA-BBAD-49E8-9499-371462F332E3}"/>
              </a:ext>
            </a:extLst>
          </p:cNvPr>
          <p:cNvSpPr txBox="1"/>
          <p:nvPr/>
        </p:nvSpPr>
        <p:spPr>
          <a:xfrm>
            <a:off x="1417968" y="3222683"/>
            <a:ext cx="15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Purple geometry (no border)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2.63:1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016C5-38DC-4283-B83C-37C5DC88740E}"/>
              </a:ext>
            </a:extLst>
          </p:cNvPr>
          <p:cNvSpPr txBox="1"/>
          <p:nvPr/>
        </p:nvSpPr>
        <p:spPr>
          <a:xfrm>
            <a:off x="9487583" y="3713669"/>
            <a:ext cx="15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geometry (with border)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1.98:1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D286F6-5BA2-4CE6-9FF6-8F95E22DF1A4}"/>
              </a:ext>
            </a:extLst>
          </p:cNvPr>
          <p:cNvSpPr txBox="1"/>
          <p:nvPr/>
        </p:nvSpPr>
        <p:spPr>
          <a:xfrm>
            <a:off x="2847520" y="4369056"/>
            <a:ext cx="649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 chart audited using 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WCAG 2.1 contrast standards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en-US" sz="1200" dirty="0" err="1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Chartability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41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2AEC4C-3BD3-4A56-88EF-1893E79F6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9167" y="3102795"/>
            <a:ext cx="8539621" cy="84110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Why standards? (part 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Standards are not only tried and true (and influence policy worldwide) but are also the already-spoken needs of people with disabilities.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Doing what is standard is the bare minimum already asked of us.</a:t>
            </a:r>
          </a:p>
        </p:txBody>
      </p:sp>
    </p:spTree>
    <p:extLst>
      <p:ext uri="{BB962C8B-B14F-4D97-AF65-F5344CB8AC3E}">
        <p14:creationId xmlns:p14="http://schemas.microsoft.com/office/powerpoint/2010/main" val="359091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2AEC4C-3BD3-4A56-88EF-1893E79F6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6443" y="4572000"/>
            <a:ext cx="10209319" cy="1029810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Why standards? (part 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Industrial standards are what separates any given hex code from a Pantone color or a 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wood fastener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a 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Philips screw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These allow for consistent experiences at scale.</a:t>
            </a:r>
          </a:p>
        </p:txBody>
      </p:sp>
      <p:pic>
        <p:nvPicPr>
          <p:cNvPr id="4" name="Picture 2" descr="A large, wooden, screw thread press used for wine.">
            <a:extLst>
              <a:ext uri="{FF2B5EF4-FFF2-40B4-BE49-F238E27FC236}">
                <a16:creationId xmlns:a16="http://schemas.microsoft.com/office/drawing/2014/main" id="{A77B0BCA-F155-4394-8688-B539B7AD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55" y="3299458"/>
            <a:ext cx="1769940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hematic outlining the taxonomy and measurements for Head Angle, Head Diameter, Head Height, Length, and Diameter of a Phillips flat head, Zinc plated, steel machine screw.">
            <a:extLst>
              <a:ext uri="{FF2B5EF4-FFF2-40B4-BE49-F238E27FC236}">
                <a16:creationId xmlns:a16="http://schemas.microsoft.com/office/drawing/2014/main" id="{77291D6E-EE44-4B15-A3FE-25D359F0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16" y="3299458"/>
            <a:ext cx="3621498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7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State of a11y Standards: WCAG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Content Accessibility Guidelines (or WCAG) is currently adopted in policy in some form or another by governments for 55% of the world’s population.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 is the biggest and best set of standards out there.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A9C14-4FF4-4132-8FE7-C7FE6C067F3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WCAG homepage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WCAG policy adoption internationally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55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605534"/>
          </a:xfrm>
        </p:spPr>
        <p:txBody>
          <a:bodyPr>
            <a:normAutofit/>
          </a:bodyPr>
          <a:lstStyle/>
          <a:p>
            <a:r>
              <a:rPr lang="en-US" sz="4000" dirty="0"/>
              <a:t>Practice Using Assistive Technology (5mins)</a:t>
            </a:r>
            <a:br>
              <a:rPr lang="en-US" sz="4000" dirty="0"/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to: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frankelavsky.github.io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/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assessing_chart_interactivity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/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Mac users: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</a:t>
            </a:r>
            <a:r>
              <a:rPr lang="en-U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VoiceOver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(following along)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PC users:</a:t>
            </a: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Use a keyboard or use an existing screen reader (like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NVDA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or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JAWS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29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747"/>
            <a:ext cx="10515600" cy="1605534"/>
          </a:xfrm>
        </p:spPr>
        <p:txBody>
          <a:bodyPr>
            <a:normAutofit/>
          </a:bodyPr>
          <a:lstStyle/>
          <a:p>
            <a:r>
              <a:rPr lang="en-US" sz="4000" dirty="0"/>
              <a:t>Practice Checking Reading level (5mins)</a:t>
            </a:r>
            <a:br>
              <a:rPr lang="en-US" sz="4000" dirty="0"/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to: 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frankelavsky.github.io/assessing_chart_interactivity/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6507823" cy="3032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Copy the text from the subtitle and paste it into the Hemingway App: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hemingwayapp.com/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Try to shorten and edit this to reading level 9.</a:t>
            </a:r>
          </a:p>
        </p:txBody>
      </p:sp>
      <p:pic>
        <p:nvPicPr>
          <p:cNvPr id="4" name="Picture 3" descr="Screenshot of the Hemingway Editor user interface with text all highlighted in red and a summary that says, &quot;Readability Grade 15, Poor. Aim for 14.&quot;">
            <a:extLst>
              <a:ext uri="{FF2B5EF4-FFF2-40B4-BE49-F238E27FC236}">
                <a16:creationId xmlns:a16="http://schemas.microsoft.com/office/drawing/2014/main" id="{C9525078-E9B6-08F8-3B30-7DDA0B0DC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579" y="2434975"/>
            <a:ext cx="4362745" cy="4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35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6187735" y="1313895"/>
            <a:ext cx="5415378" cy="3916906"/>
          </a:xfrm>
          <a:prstGeom prst="parallelogram">
            <a:avLst>
              <a:gd name="adj" fmla="val 445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Final Advice: Make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66" y="1662329"/>
            <a:ext cx="5376000" cy="2199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Invite people, hire people, </a:t>
            </a:r>
            <a:r>
              <a:rPr lang="en-US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find where they are already speaking and doing work.</a:t>
            </a:r>
          </a:p>
        </p:txBody>
      </p:sp>
      <p:pic>
        <p:nvPicPr>
          <p:cNvPr id="5" name="Picture 4" descr="Two tweets from Liz Hare PhD @DogGeneticsLLC&#10;Within the subset of tweets that had alt-text, only a third told me what was going on in the data visualization. I looked for four categories of information in alt texts:&#10;1. Type of graph (line graph, bar chart, residual plot...)&#10;2. What variables were on the axis&#10;3. Was the scale of the data described with the axis or with the description of the meaning.&#10;4. What was the relationship between variables? What does something like a residual plot *say*? This is the one that was only available in a third of the alt-texts.">
            <a:extLst>
              <a:ext uri="{FF2B5EF4-FFF2-40B4-BE49-F238E27FC236}">
                <a16:creationId xmlns:a16="http://schemas.microsoft.com/office/drawing/2014/main" id="{C56A4ECB-AD3F-4BB7-A821-32F006E3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62" y="1627199"/>
            <a:ext cx="4663210" cy="3256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BD8E7-EF7F-44CB-92E2-394F512DAB45}"/>
              </a:ext>
            </a:extLst>
          </p:cNvPr>
          <p:cNvSpPr txBox="1"/>
          <p:nvPr/>
        </p:nvSpPr>
        <p:spPr>
          <a:xfrm>
            <a:off x="6004266" y="4918672"/>
            <a:ext cx="649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Liz has been an amazing partner and teacher and is really involved on Twitter!</a:t>
            </a:r>
          </a:p>
        </p:txBody>
      </p:sp>
      <p:grpSp>
        <p:nvGrpSpPr>
          <p:cNvPr id="9" name="Google Shape;3633;p74" descr="Illustration of a black masculine person waving and on their arm is a feminine person with lighter skin using a walking cane and dark shades over their eyes. They are both smiling.">
            <a:extLst>
              <a:ext uri="{FF2B5EF4-FFF2-40B4-BE49-F238E27FC236}">
                <a16:creationId xmlns:a16="http://schemas.microsoft.com/office/drawing/2014/main" id="{643C5ECD-991A-3C15-09E4-07B11106E6AC}"/>
              </a:ext>
            </a:extLst>
          </p:cNvPr>
          <p:cNvGrpSpPr/>
          <p:nvPr/>
        </p:nvGrpSpPr>
        <p:grpSpPr>
          <a:xfrm flipH="1">
            <a:off x="2109019" y="2969702"/>
            <a:ext cx="2414494" cy="3406498"/>
            <a:chOff x="211700" y="1233075"/>
            <a:chExt cx="2752950" cy="3637650"/>
          </a:xfrm>
        </p:grpSpPr>
        <p:sp>
          <p:nvSpPr>
            <p:cNvPr id="10" name="Google Shape;3634;p74">
              <a:extLst>
                <a:ext uri="{FF2B5EF4-FFF2-40B4-BE49-F238E27FC236}">
                  <a16:creationId xmlns:a16="http://schemas.microsoft.com/office/drawing/2014/main" id="{193BBC5A-64F1-C9A9-C46A-6E127AF235F5}"/>
                </a:ext>
              </a:extLst>
            </p:cNvPr>
            <p:cNvSpPr/>
            <p:nvPr/>
          </p:nvSpPr>
          <p:spPr>
            <a:xfrm>
              <a:off x="900375" y="4547325"/>
              <a:ext cx="483750" cy="285150"/>
            </a:xfrm>
            <a:custGeom>
              <a:avLst/>
              <a:gdLst/>
              <a:ahLst/>
              <a:cxnLst/>
              <a:rect l="l" t="t" r="r" b="b"/>
              <a:pathLst>
                <a:path w="19350" h="11406" extrusionOk="0">
                  <a:moveTo>
                    <a:pt x="1" y="0"/>
                  </a:moveTo>
                  <a:lnTo>
                    <a:pt x="365" y="4154"/>
                  </a:lnTo>
                  <a:lnTo>
                    <a:pt x="657" y="7543"/>
                  </a:lnTo>
                  <a:lnTo>
                    <a:pt x="912" y="11405"/>
                  </a:lnTo>
                  <a:lnTo>
                    <a:pt x="19350" y="11405"/>
                  </a:lnTo>
                  <a:lnTo>
                    <a:pt x="18657" y="9365"/>
                  </a:lnTo>
                  <a:cubicBezTo>
                    <a:pt x="18439" y="8709"/>
                    <a:pt x="18111" y="8089"/>
                    <a:pt x="17710" y="7543"/>
                  </a:cubicBezTo>
                  <a:cubicBezTo>
                    <a:pt x="16835" y="6340"/>
                    <a:pt x="15596" y="5466"/>
                    <a:pt x="14212" y="4956"/>
                  </a:cubicBezTo>
                  <a:lnTo>
                    <a:pt x="13592" y="4737"/>
                  </a:lnTo>
                  <a:cubicBezTo>
                    <a:pt x="13046" y="4555"/>
                    <a:pt x="12499" y="4300"/>
                    <a:pt x="11989" y="3972"/>
                  </a:cubicBezTo>
                  <a:cubicBezTo>
                    <a:pt x="11953" y="3972"/>
                    <a:pt x="11880" y="3935"/>
                    <a:pt x="11843" y="3899"/>
                  </a:cubicBezTo>
                  <a:cubicBezTo>
                    <a:pt x="11370" y="3607"/>
                    <a:pt x="10932" y="3279"/>
                    <a:pt x="10531" y="2915"/>
                  </a:cubicBezTo>
                  <a:cubicBezTo>
                    <a:pt x="9657" y="2113"/>
                    <a:pt x="8965" y="1093"/>
                    <a:pt x="8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5;p74">
              <a:extLst>
                <a:ext uri="{FF2B5EF4-FFF2-40B4-BE49-F238E27FC236}">
                  <a16:creationId xmlns:a16="http://schemas.microsoft.com/office/drawing/2014/main" id="{FA755EAA-2232-C587-E79E-33A2D6476070}"/>
                </a:ext>
              </a:extLst>
            </p:cNvPr>
            <p:cNvSpPr/>
            <p:nvPr/>
          </p:nvSpPr>
          <p:spPr>
            <a:xfrm>
              <a:off x="910400" y="4646600"/>
              <a:ext cx="474625" cy="185875"/>
            </a:xfrm>
            <a:custGeom>
              <a:avLst/>
              <a:gdLst/>
              <a:ahLst/>
              <a:cxnLst/>
              <a:rect l="l" t="t" r="r" b="b"/>
              <a:pathLst>
                <a:path w="18985" h="7435" extrusionOk="0">
                  <a:moveTo>
                    <a:pt x="11588" y="1"/>
                  </a:moveTo>
                  <a:lnTo>
                    <a:pt x="10094" y="5539"/>
                  </a:lnTo>
                  <a:lnTo>
                    <a:pt x="4482" y="5539"/>
                  </a:lnTo>
                  <a:cubicBezTo>
                    <a:pt x="3572" y="2588"/>
                    <a:pt x="1677" y="402"/>
                    <a:pt x="1" y="183"/>
                  </a:cubicBezTo>
                  <a:lnTo>
                    <a:pt x="1" y="183"/>
                  </a:lnTo>
                  <a:lnTo>
                    <a:pt x="256" y="3572"/>
                  </a:lnTo>
                  <a:lnTo>
                    <a:pt x="547" y="7434"/>
                  </a:lnTo>
                  <a:lnTo>
                    <a:pt x="18985" y="7434"/>
                  </a:lnTo>
                  <a:lnTo>
                    <a:pt x="18293" y="5394"/>
                  </a:lnTo>
                  <a:cubicBezTo>
                    <a:pt x="18038" y="4774"/>
                    <a:pt x="17710" y="4155"/>
                    <a:pt x="17309" y="3572"/>
                  </a:cubicBezTo>
                  <a:cubicBezTo>
                    <a:pt x="16434" y="2406"/>
                    <a:pt x="15232" y="1495"/>
                    <a:pt x="13847" y="1021"/>
                  </a:cubicBezTo>
                  <a:lnTo>
                    <a:pt x="13191" y="766"/>
                  </a:lnTo>
                  <a:cubicBezTo>
                    <a:pt x="12645" y="584"/>
                    <a:pt x="12098" y="329"/>
                    <a:pt x="11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36;p74">
              <a:extLst>
                <a:ext uri="{FF2B5EF4-FFF2-40B4-BE49-F238E27FC236}">
                  <a16:creationId xmlns:a16="http://schemas.microsoft.com/office/drawing/2014/main" id="{B254C953-88CC-D51F-35F0-540921CEEAE4}"/>
                </a:ext>
              </a:extLst>
            </p:cNvPr>
            <p:cNvSpPr/>
            <p:nvPr/>
          </p:nvSpPr>
          <p:spPr>
            <a:xfrm>
              <a:off x="578800" y="3007800"/>
              <a:ext cx="532950" cy="1539550"/>
            </a:xfrm>
            <a:custGeom>
              <a:avLst/>
              <a:gdLst/>
              <a:ahLst/>
              <a:cxnLst/>
              <a:rect l="l" t="t" r="r" b="b"/>
              <a:pathLst>
                <a:path w="21318" h="61582" extrusionOk="0">
                  <a:moveTo>
                    <a:pt x="15997" y="0"/>
                  </a:moveTo>
                  <a:lnTo>
                    <a:pt x="1" y="1458"/>
                  </a:lnTo>
                  <a:lnTo>
                    <a:pt x="9183" y="26746"/>
                  </a:lnTo>
                  <a:cubicBezTo>
                    <a:pt x="6633" y="41103"/>
                    <a:pt x="11807" y="51706"/>
                    <a:pt x="12864" y="61581"/>
                  </a:cubicBezTo>
                  <a:lnTo>
                    <a:pt x="21317" y="61581"/>
                  </a:lnTo>
                  <a:lnTo>
                    <a:pt x="19313" y="24888"/>
                  </a:lnTo>
                  <a:lnTo>
                    <a:pt x="15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37;p74">
              <a:extLst>
                <a:ext uri="{FF2B5EF4-FFF2-40B4-BE49-F238E27FC236}">
                  <a16:creationId xmlns:a16="http://schemas.microsoft.com/office/drawing/2014/main" id="{DA7492ED-A076-E1E9-CCA2-378E275DE93D}"/>
                </a:ext>
              </a:extLst>
            </p:cNvPr>
            <p:cNvSpPr/>
            <p:nvPr/>
          </p:nvSpPr>
          <p:spPr>
            <a:xfrm>
              <a:off x="288225" y="2964975"/>
              <a:ext cx="490100" cy="1606950"/>
            </a:xfrm>
            <a:custGeom>
              <a:avLst/>
              <a:gdLst/>
              <a:ahLst/>
              <a:cxnLst/>
              <a:rect l="l" t="t" r="r" b="b"/>
              <a:pathLst>
                <a:path w="19604" h="64278" extrusionOk="0">
                  <a:moveTo>
                    <a:pt x="19604" y="1"/>
                  </a:moveTo>
                  <a:lnTo>
                    <a:pt x="4446" y="6232"/>
                  </a:lnTo>
                  <a:lnTo>
                    <a:pt x="7579" y="27184"/>
                  </a:lnTo>
                  <a:cubicBezTo>
                    <a:pt x="0" y="43508"/>
                    <a:pt x="2952" y="52763"/>
                    <a:pt x="364" y="64278"/>
                  </a:cubicBezTo>
                  <a:lnTo>
                    <a:pt x="10385" y="64278"/>
                  </a:lnTo>
                  <a:cubicBezTo>
                    <a:pt x="8563" y="60525"/>
                    <a:pt x="18693" y="28058"/>
                    <a:pt x="18693" y="28058"/>
                  </a:cubicBezTo>
                  <a:lnTo>
                    <a:pt x="19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38;p74">
              <a:extLst>
                <a:ext uri="{FF2B5EF4-FFF2-40B4-BE49-F238E27FC236}">
                  <a16:creationId xmlns:a16="http://schemas.microsoft.com/office/drawing/2014/main" id="{48EA11AC-6B35-4FF8-02C9-EE3F3C30A492}"/>
                </a:ext>
              </a:extLst>
            </p:cNvPr>
            <p:cNvSpPr/>
            <p:nvPr/>
          </p:nvSpPr>
          <p:spPr>
            <a:xfrm>
              <a:off x="461300" y="1507450"/>
              <a:ext cx="217750" cy="458225"/>
            </a:xfrm>
            <a:custGeom>
              <a:avLst/>
              <a:gdLst/>
              <a:ahLst/>
              <a:cxnLst/>
              <a:rect l="l" t="t" r="r" b="b"/>
              <a:pathLst>
                <a:path w="8710" h="18329" extrusionOk="0">
                  <a:moveTo>
                    <a:pt x="8709" y="0"/>
                  </a:moveTo>
                  <a:cubicBezTo>
                    <a:pt x="1130" y="2077"/>
                    <a:pt x="1276" y="7288"/>
                    <a:pt x="1531" y="11989"/>
                  </a:cubicBezTo>
                  <a:cubicBezTo>
                    <a:pt x="1749" y="16726"/>
                    <a:pt x="0" y="18329"/>
                    <a:pt x="0" y="18329"/>
                  </a:cubicBezTo>
                  <a:lnTo>
                    <a:pt x="8709" y="18074"/>
                  </a:lnTo>
                  <a:lnTo>
                    <a:pt x="8709" y="0"/>
                  </a:ln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39;p74">
              <a:extLst>
                <a:ext uri="{FF2B5EF4-FFF2-40B4-BE49-F238E27FC236}">
                  <a16:creationId xmlns:a16="http://schemas.microsoft.com/office/drawing/2014/main" id="{36E36A76-4215-5580-3EF3-B50C0BC4A6FF}"/>
                </a:ext>
              </a:extLst>
            </p:cNvPr>
            <p:cNvSpPr/>
            <p:nvPr/>
          </p:nvSpPr>
          <p:spPr>
            <a:xfrm>
              <a:off x="811100" y="2014125"/>
              <a:ext cx="499250" cy="658475"/>
            </a:xfrm>
            <a:custGeom>
              <a:avLst/>
              <a:gdLst/>
              <a:ahLst/>
              <a:cxnLst/>
              <a:rect l="l" t="t" r="r" b="b"/>
              <a:pathLst>
                <a:path w="19970" h="26339" extrusionOk="0">
                  <a:moveTo>
                    <a:pt x="4305" y="0"/>
                  </a:moveTo>
                  <a:cubicBezTo>
                    <a:pt x="3086" y="0"/>
                    <a:pt x="1872" y="544"/>
                    <a:pt x="1057" y="1596"/>
                  </a:cubicBezTo>
                  <a:cubicBezTo>
                    <a:pt x="183" y="2762"/>
                    <a:pt x="1" y="4329"/>
                    <a:pt x="584" y="5641"/>
                  </a:cubicBezTo>
                  <a:lnTo>
                    <a:pt x="5576" y="18540"/>
                  </a:lnTo>
                  <a:cubicBezTo>
                    <a:pt x="7361" y="23168"/>
                    <a:pt x="11770" y="26229"/>
                    <a:pt x="16690" y="26302"/>
                  </a:cubicBezTo>
                  <a:lnTo>
                    <a:pt x="19969" y="26338"/>
                  </a:lnTo>
                  <a:cubicBezTo>
                    <a:pt x="15560" y="15990"/>
                    <a:pt x="10131" y="4074"/>
                    <a:pt x="7143" y="1159"/>
                  </a:cubicBezTo>
                  <a:cubicBezTo>
                    <a:pt x="6347" y="380"/>
                    <a:pt x="5324" y="0"/>
                    <a:pt x="4305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40;p74">
              <a:extLst>
                <a:ext uri="{FF2B5EF4-FFF2-40B4-BE49-F238E27FC236}">
                  <a16:creationId xmlns:a16="http://schemas.microsoft.com/office/drawing/2014/main" id="{209FA6C2-7C52-5CD6-11ED-1924FA591948}"/>
                </a:ext>
              </a:extLst>
            </p:cNvPr>
            <p:cNvSpPr/>
            <p:nvPr/>
          </p:nvSpPr>
          <p:spPr>
            <a:xfrm>
              <a:off x="380225" y="2013700"/>
              <a:ext cx="611275" cy="783700"/>
            </a:xfrm>
            <a:custGeom>
              <a:avLst/>
              <a:gdLst/>
              <a:ahLst/>
              <a:cxnLst/>
              <a:rect l="l" t="t" r="r" b="b"/>
              <a:pathLst>
                <a:path w="24451" h="31348" extrusionOk="0">
                  <a:moveTo>
                    <a:pt x="21623" y="1"/>
                  </a:moveTo>
                  <a:cubicBezTo>
                    <a:pt x="21558" y="1"/>
                    <a:pt x="21492" y="4"/>
                    <a:pt x="21426" y="10"/>
                  </a:cubicBezTo>
                  <a:lnTo>
                    <a:pt x="7361" y="1395"/>
                  </a:lnTo>
                  <a:lnTo>
                    <a:pt x="5648" y="1577"/>
                  </a:lnTo>
                  <a:cubicBezTo>
                    <a:pt x="2223" y="1941"/>
                    <a:pt x="0" y="5330"/>
                    <a:pt x="984" y="8610"/>
                  </a:cubicBezTo>
                  <a:cubicBezTo>
                    <a:pt x="1130" y="9047"/>
                    <a:pt x="1312" y="9484"/>
                    <a:pt x="1567" y="9885"/>
                  </a:cubicBezTo>
                  <a:cubicBezTo>
                    <a:pt x="5393" y="16225"/>
                    <a:pt x="8746" y="21946"/>
                    <a:pt x="8746" y="21946"/>
                  </a:cubicBezTo>
                  <a:lnTo>
                    <a:pt x="7288" y="24642"/>
                  </a:lnTo>
                  <a:lnTo>
                    <a:pt x="3717" y="31201"/>
                  </a:lnTo>
                  <a:lnTo>
                    <a:pt x="11588" y="31274"/>
                  </a:lnTo>
                  <a:lnTo>
                    <a:pt x="24086" y="31347"/>
                  </a:lnTo>
                  <a:cubicBezTo>
                    <a:pt x="24159" y="29962"/>
                    <a:pt x="24268" y="28505"/>
                    <a:pt x="24305" y="27120"/>
                  </a:cubicBezTo>
                  <a:cubicBezTo>
                    <a:pt x="24414" y="24278"/>
                    <a:pt x="24451" y="21509"/>
                    <a:pt x="24451" y="18922"/>
                  </a:cubicBezTo>
                  <a:cubicBezTo>
                    <a:pt x="24451" y="18885"/>
                    <a:pt x="24451" y="18849"/>
                    <a:pt x="24451" y="18812"/>
                  </a:cubicBezTo>
                  <a:cubicBezTo>
                    <a:pt x="24451" y="17245"/>
                    <a:pt x="24414" y="15679"/>
                    <a:pt x="24378" y="14221"/>
                  </a:cubicBezTo>
                  <a:cubicBezTo>
                    <a:pt x="24305" y="11270"/>
                    <a:pt x="24195" y="8610"/>
                    <a:pt x="24050" y="6387"/>
                  </a:cubicBezTo>
                  <a:cubicBezTo>
                    <a:pt x="23940" y="4565"/>
                    <a:pt x="23831" y="3071"/>
                    <a:pt x="23758" y="1978"/>
                  </a:cubicBezTo>
                  <a:cubicBezTo>
                    <a:pt x="23655" y="843"/>
                    <a:pt x="22709" y="1"/>
                    <a:pt x="21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41;p74">
              <a:extLst>
                <a:ext uri="{FF2B5EF4-FFF2-40B4-BE49-F238E27FC236}">
                  <a16:creationId xmlns:a16="http://schemas.microsoft.com/office/drawing/2014/main" id="{987E72EA-72F6-F552-C377-D2E6E16930D6}"/>
                </a:ext>
              </a:extLst>
            </p:cNvPr>
            <p:cNvSpPr/>
            <p:nvPr/>
          </p:nvSpPr>
          <p:spPr>
            <a:xfrm>
              <a:off x="937725" y="2131450"/>
              <a:ext cx="216850" cy="363500"/>
            </a:xfrm>
            <a:custGeom>
              <a:avLst/>
              <a:gdLst/>
              <a:ahLst/>
              <a:cxnLst/>
              <a:rect l="l" t="t" r="r" b="b"/>
              <a:pathLst>
                <a:path w="8674" h="14540" extrusionOk="0">
                  <a:moveTo>
                    <a:pt x="1" y="1"/>
                  </a:moveTo>
                  <a:lnTo>
                    <a:pt x="1276" y="14540"/>
                  </a:lnTo>
                  <a:cubicBezTo>
                    <a:pt x="6523" y="12062"/>
                    <a:pt x="8673" y="7580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42;p74">
              <a:extLst>
                <a:ext uri="{FF2B5EF4-FFF2-40B4-BE49-F238E27FC236}">
                  <a16:creationId xmlns:a16="http://schemas.microsoft.com/office/drawing/2014/main" id="{326A0242-52DA-2931-7564-D5CCA412CA55}"/>
                </a:ext>
              </a:extLst>
            </p:cNvPr>
            <p:cNvSpPr/>
            <p:nvPr/>
          </p:nvSpPr>
          <p:spPr>
            <a:xfrm>
              <a:off x="211700" y="2629750"/>
              <a:ext cx="854500" cy="982025"/>
            </a:xfrm>
            <a:custGeom>
              <a:avLst/>
              <a:gdLst/>
              <a:ahLst/>
              <a:cxnLst/>
              <a:rect l="l" t="t" r="r" b="b"/>
              <a:pathLst>
                <a:path w="34180" h="39281" extrusionOk="0">
                  <a:moveTo>
                    <a:pt x="14029" y="0"/>
                  </a:moveTo>
                  <a:cubicBezTo>
                    <a:pt x="0" y="16033"/>
                    <a:pt x="8454" y="39281"/>
                    <a:pt x="8454" y="39281"/>
                  </a:cubicBezTo>
                  <a:lnTo>
                    <a:pt x="14284" y="39172"/>
                  </a:lnTo>
                  <a:lnTo>
                    <a:pt x="34180" y="38844"/>
                  </a:lnTo>
                  <a:lnTo>
                    <a:pt x="31009" y="2442"/>
                  </a:lnTo>
                  <a:lnTo>
                    <a:pt x="31009" y="2150"/>
                  </a:lnTo>
                  <a:lnTo>
                    <a:pt x="19058" y="656"/>
                  </a:lnTo>
                  <a:lnTo>
                    <a:pt x="140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43;p74">
              <a:extLst>
                <a:ext uri="{FF2B5EF4-FFF2-40B4-BE49-F238E27FC236}">
                  <a16:creationId xmlns:a16="http://schemas.microsoft.com/office/drawing/2014/main" id="{C4EF604A-A824-1F3B-16B4-09ED8D86353A}"/>
                </a:ext>
              </a:extLst>
            </p:cNvPr>
            <p:cNvSpPr/>
            <p:nvPr/>
          </p:nvSpPr>
          <p:spPr>
            <a:xfrm>
              <a:off x="312800" y="2078000"/>
              <a:ext cx="292450" cy="568175"/>
            </a:xfrm>
            <a:custGeom>
              <a:avLst/>
              <a:gdLst/>
              <a:ahLst/>
              <a:cxnLst/>
              <a:rect l="l" t="t" r="r" b="b"/>
              <a:pathLst>
                <a:path w="11698" h="22727" extrusionOk="0">
                  <a:moveTo>
                    <a:pt x="7578" y="0"/>
                  </a:moveTo>
                  <a:cubicBezTo>
                    <a:pt x="6116" y="0"/>
                    <a:pt x="4691" y="799"/>
                    <a:pt x="3973" y="2212"/>
                  </a:cubicBezTo>
                  <a:cubicBezTo>
                    <a:pt x="2078" y="5928"/>
                    <a:pt x="839" y="10884"/>
                    <a:pt x="1" y="22070"/>
                  </a:cubicBezTo>
                  <a:lnTo>
                    <a:pt x="9147" y="22726"/>
                  </a:lnTo>
                  <a:lnTo>
                    <a:pt x="11588" y="4325"/>
                  </a:lnTo>
                  <a:cubicBezTo>
                    <a:pt x="11698" y="2867"/>
                    <a:pt x="11005" y="1483"/>
                    <a:pt x="9803" y="681"/>
                  </a:cubicBezTo>
                  <a:cubicBezTo>
                    <a:pt x="9115" y="219"/>
                    <a:pt x="8342" y="0"/>
                    <a:pt x="7578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44;p74">
              <a:extLst>
                <a:ext uri="{FF2B5EF4-FFF2-40B4-BE49-F238E27FC236}">
                  <a16:creationId xmlns:a16="http://schemas.microsoft.com/office/drawing/2014/main" id="{00F21328-1298-8238-A6BB-C3F90ACBA488}"/>
                </a:ext>
              </a:extLst>
            </p:cNvPr>
            <p:cNvSpPr/>
            <p:nvPr/>
          </p:nvSpPr>
          <p:spPr>
            <a:xfrm>
              <a:off x="564225" y="2016675"/>
              <a:ext cx="324350" cy="180400"/>
            </a:xfrm>
            <a:custGeom>
              <a:avLst/>
              <a:gdLst/>
              <a:ahLst/>
              <a:cxnLst/>
              <a:rect l="l" t="t" r="r" b="b"/>
              <a:pathLst>
                <a:path w="12974" h="7216" extrusionOk="0">
                  <a:moveTo>
                    <a:pt x="12827" y="0"/>
                  </a:moveTo>
                  <a:lnTo>
                    <a:pt x="1" y="1276"/>
                  </a:lnTo>
                  <a:cubicBezTo>
                    <a:pt x="6123" y="6997"/>
                    <a:pt x="11260" y="7215"/>
                    <a:pt x="11260" y="7215"/>
                  </a:cubicBezTo>
                  <a:cubicBezTo>
                    <a:pt x="11260" y="7215"/>
                    <a:pt x="12973" y="3754"/>
                    <a:pt x="12827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45;p74">
              <a:extLst>
                <a:ext uri="{FF2B5EF4-FFF2-40B4-BE49-F238E27FC236}">
                  <a16:creationId xmlns:a16="http://schemas.microsoft.com/office/drawing/2014/main" id="{ADCB9498-210C-D098-3A41-6013FDED52D6}"/>
                </a:ext>
              </a:extLst>
            </p:cNvPr>
            <p:cNvSpPr/>
            <p:nvPr/>
          </p:nvSpPr>
          <p:spPr>
            <a:xfrm>
              <a:off x="312800" y="2551400"/>
              <a:ext cx="511075" cy="498325"/>
            </a:xfrm>
            <a:custGeom>
              <a:avLst/>
              <a:gdLst/>
              <a:ahLst/>
              <a:cxnLst/>
              <a:rect l="l" t="t" r="r" b="b"/>
              <a:pathLst>
                <a:path w="20443" h="19933" extrusionOk="0">
                  <a:moveTo>
                    <a:pt x="8892" y="1"/>
                  </a:moveTo>
                  <a:lnTo>
                    <a:pt x="1" y="3134"/>
                  </a:lnTo>
                  <a:cubicBezTo>
                    <a:pt x="4118" y="12608"/>
                    <a:pt x="19823" y="19932"/>
                    <a:pt x="19823" y="19932"/>
                  </a:cubicBezTo>
                  <a:lnTo>
                    <a:pt x="20443" y="14685"/>
                  </a:lnTo>
                  <a:lnTo>
                    <a:pt x="8892" y="1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46;p74">
              <a:extLst>
                <a:ext uri="{FF2B5EF4-FFF2-40B4-BE49-F238E27FC236}">
                  <a16:creationId xmlns:a16="http://schemas.microsoft.com/office/drawing/2014/main" id="{2BA70F55-7311-0F23-0A5B-1F8FB33F2531}"/>
                </a:ext>
              </a:extLst>
            </p:cNvPr>
            <p:cNvSpPr/>
            <p:nvPr/>
          </p:nvSpPr>
          <p:spPr>
            <a:xfrm>
              <a:off x="701800" y="3131675"/>
              <a:ext cx="125725" cy="135325"/>
            </a:xfrm>
            <a:custGeom>
              <a:avLst/>
              <a:gdLst/>
              <a:ahLst/>
              <a:cxnLst/>
              <a:rect l="l" t="t" r="r" b="b"/>
              <a:pathLst>
                <a:path w="5029" h="5413" extrusionOk="0">
                  <a:moveTo>
                    <a:pt x="2114" y="1"/>
                  </a:moveTo>
                  <a:lnTo>
                    <a:pt x="292" y="3608"/>
                  </a:lnTo>
                  <a:cubicBezTo>
                    <a:pt x="0" y="4155"/>
                    <a:pt x="182" y="4847"/>
                    <a:pt x="692" y="5212"/>
                  </a:cubicBezTo>
                  <a:cubicBezTo>
                    <a:pt x="901" y="5346"/>
                    <a:pt x="1140" y="5413"/>
                    <a:pt x="1380" y="5413"/>
                  </a:cubicBezTo>
                  <a:cubicBezTo>
                    <a:pt x="1726" y="5413"/>
                    <a:pt x="2074" y="5273"/>
                    <a:pt x="2332" y="4993"/>
                  </a:cubicBezTo>
                  <a:lnTo>
                    <a:pt x="5029" y="196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47;p74">
              <a:extLst>
                <a:ext uri="{FF2B5EF4-FFF2-40B4-BE49-F238E27FC236}">
                  <a16:creationId xmlns:a16="http://schemas.microsoft.com/office/drawing/2014/main" id="{4707C484-5870-D531-1E86-D4BA95B0CAF2}"/>
                </a:ext>
              </a:extLst>
            </p:cNvPr>
            <p:cNvSpPr/>
            <p:nvPr/>
          </p:nvSpPr>
          <p:spPr>
            <a:xfrm>
              <a:off x="448550" y="2879575"/>
              <a:ext cx="286975" cy="147375"/>
            </a:xfrm>
            <a:custGeom>
              <a:avLst/>
              <a:gdLst/>
              <a:ahLst/>
              <a:cxnLst/>
              <a:rect l="l" t="t" r="r" b="b"/>
              <a:pathLst>
                <a:path w="11479" h="5895" extrusionOk="0">
                  <a:moveTo>
                    <a:pt x="4594" y="487"/>
                  </a:moveTo>
                  <a:cubicBezTo>
                    <a:pt x="4664" y="487"/>
                    <a:pt x="4735" y="491"/>
                    <a:pt x="4810" y="502"/>
                  </a:cubicBezTo>
                  <a:cubicBezTo>
                    <a:pt x="5867" y="502"/>
                    <a:pt x="6924" y="720"/>
                    <a:pt x="7907" y="1158"/>
                  </a:cubicBezTo>
                  <a:cubicBezTo>
                    <a:pt x="8782" y="1558"/>
                    <a:pt x="10021" y="2069"/>
                    <a:pt x="10713" y="2797"/>
                  </a:cubicBezTo>
                  <a:cubicBezTo>
                    <a:pt x="10932" y="3016"/>
                    <a:pt x="10932" y="3162"/>
                    <a:pt x="10895" y="3271"/>
                  </a:cubicBezTo>
                  <a:cubicBezTo>
                    <a:pt x="10750" y="3890"/>
                    <a:pt x="9110" y="4619"/>
                    <a:pt x="7616" y="5020"/>
                  </a:cubicBezTo>
                  <a:cubicBezTo>
                    <a:pt x="6702" y="5259"/>
                    <a:pt x="5766" y="5378"/>
                    <a:pt x="4832" y="5378"/>
                  </a:cubicBezTo>
                  <a:cubicBezTo>
                    <a:pt x="4053" y="5378"/>
                    <a:pt x="3276" y="5295"/>
                    <a:pt x="2515" y="5129"/>
                  </a:cubicBezTo>
                  <a:cubicBezTo>
                    <a:pt x="1895" y="4984"/>
                    <a:pt x="765" y="4619"/>
                    <a:pt x="583" y="3745"/>
                  </a:cubicBezTo>
                  <a:cubicBezTo>
                    <a:pt x="510" y="3271"/>
                    <a:pt x="620" y="2761"/>
                    <a:pt x="911" y="2396"/>
                  </a:cubicBezTo>
                  <a:cubicBezTo>
                    <a:pt x="1640" y="1340"/>
                    <a:pt x="2806" y="647"/>
                    <a:pt x="4118" y="538"/>
                  </a:cubicBezTo>
                  <a:cubicBezTo>
                    <a:pt x="4272" y="512"/>
                    <a:pt x="4427" y="487"/>
                    <a:pt x="4594" y="487"/>
                  </a:cubicBezTo>
                  <a:close/>
                  <a:moveTo>
                    <a:pt x="4730" y="1"/>
                  </a:moveTo>
                  <a:cubicBezTo>
                    <a:pt x="4502" y="1"/>
                    <a:pt x="4274" y="10"/>
                    <a:pt x="4045" y="28"/>
                  </a:cubicBezTo>
                  <a:cubicBezTo>
                    <a:pt x="2624" y="174"/>
                    <a:pt x="1312" y="939"/>
                    <a:pt x="510" y="2105"/>
                  </a:cubicBezTo>
                  <a:cubicBezTo>
                    <a:pt x="146" y="2615"/>
                    <a:pt x="0" y="3235"/>
                    <a:pt x="110" y="3854"/>
                  </a:cubicBezTo>
                  <a:cubicBezTo>
                    <a:pt x="292" y="4729"/>
                    <a:pt x="1093" y="5348"/>
                    <a:pt x="2405" y="5639"/>
                  </a:cubicBezTo>
                  <a:cubicBezTo>
                    <a:pt x="3207" y="5822"/>
                    <a:pt x="4008" y="5895"/>
                    <a:pt x="4810" y="5895"/>
                  </a:cubicBezTo>
                  <a:cubicBezTo>
                    <a:pt x="5794" y="5895"/>
                    <a:pt x="6778" y="5749"/>
                    <a:pt x="7762" y="5494"/>
                  </a:cubicBezTo>
                  <a:cubicBezTo>
                    <a:pt x="8745" y="5239"/>
                    <a:pt x="11114" y="4473"/>
                    <a:pt x="11405" y="3417"/>
                  </a:cubicBezTo>
                  <a:cubicBezTo>
                    <a:pt x="11478" y="3052"/>
                    <a:pt x="11333" y="2688"/>
                    <a:pt x="11078" y="2433"/>
                  </a:cubicBezTo>
                  <a:cubicBezTo>
                    <a:pt x="10312" y="1668"/>
                    <a:pt x="9001" y="1121"/>
                    <a:pt x="8090" y="720"/>
                  </a:cubicBezTo>
                  <a:cubicBezTo>
                    <a:pt x="7025" y="234"/>
                    <a:pt x="5884" y="1"/>
                    <a:pt x="4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48;p74">
              <a:extLst>
                <a:ext uri="{FF2B5EF4-FFF2-40B4-BE49-F238E27FC236}">
                  <a16:creationId xmlns:a16="http://schemas.microsoft.com/office/drawing/2014/main" id="{7F112A0C-3076-84B2-375B-694365F99539}"/>
                </a:ext>
              </a:extLst>
            </p:cNvPr>
            <p:cNvSpPr/>
            <p:nvPr/>
          </p:nvSpPr>
          <p:spPr>
            <a:xfrm>
              <a:off x="685400" y="2939000"/>
              <a:ext cx="163075" cy="362050"/>
            </a:xfrm>
            <a:custGeom>
              <a:avLst/>
              <a:gdLst/>
              <a:ahLst/>
              <a:cxnLst/>
              <a:rect l="l" t="t" r="r" b="b"/>
              <a:pathLst>
                <a:path w="6523" h="14482" extrusionOk="0">
                  <a:moveTo>
                    <a:pt x="2552" y="0"/>
                  </a:moveTo>
                  <a:cubicBezTo>
                    <a:pt x="2479" y="0"/>
                    <a:pt x="2406" y="6"/>
                    <a:pt x="2332" y="19"/>
                  </a:cubicBezTo>
                  <a:lnTo>
                    <a:pt x="1021" y="347"/>
                  </a:lnTo>
                  <a:cubicBezTo>
                    <a:pt x="401" y="457"/>
                    <a:pt x="0" y="1076"/>
                    <a:pt x="146" y="1696"/>
                  </a:cubicBezTo>
                  <a:lnTo>
                    <a:pt x="2842" y="13611"/>
                  </a:lnTo>
                  <a:cubicBezTo>
                    <a:pt x="2967" y="14138"/>
                    <a:pt x="3408" y="14481"/>
                    <a:pt x="3919" y="14481"/>
                  </a:cubicBezTo>
                  <a:cubicBezTo>
                    <a:pt x="4008" y="14481"/>
                    <a:pt x="4099" y="14471"/>
                    <a:pt x="4191" y="14449"/>
                  </a:cubicBezTo>
                  <a:lnTo>
                    <a:pt x="5539" y="14158"/>
                  </a:lnTo>
                  <a:cubicBezTo>
                    <a:pt x="6158" y="14012"/>
                    <a:pt x="6523" y="13392"/>
                    <a:pt x="6413" y="12773"/>
                  </a:cubicBezTo>
                  <a:lnTo>
                    <a:pt x="3717" y="894"/>
                  </a:lnTo>
                  <a:cubicBezTo>
                    <a:pt x="3589" y="348"/>
                    <a:pt x="3092" y="0"/>
                    <a:pt x="2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49;p74">
              <a:extLst>
                <a:ext uri="{FF2B5EF4-FFF2-40B4-BE49-F238E27FC236}">
                  <a16:creationId xmlns:a16="http://schemas.microsoft.com/office/drawing/2014/main" id="{90941202-26A5-83EA-2D02-FC2783CAFEE6}"/>
                </a:ext>
              </a:extLst>
            </p:cNvPr>
            <p:cNvSpPr/>
            <p:nvPr/>
          </p:nvSpPr>
          <p:spPr>
            <a:xfrm>
              <a:off x="721825" y="2993500"/>
              <a:ext cx="457325" cy="1877225"/>
            </a:xfrm>
            <a:custGeom>
              <a:avLst/>
              <a:gdLst/>
              <a:ahLst/>
              <a:cxnLst/>
              <a:rect l="l" t="t" r="r" b="b"/>
              <a:pathLst>
                <a:path w="18293" h="75089" extrusionOk="0">
                  <a:moveTo>
                    <a:pt x="858" y="0"/>
                  </a:moveTo>
                  <a:cubicBezTo>
                    <a:pt x="792" y="0"/>
                    <a:pt x="725" y="9"/>
                    <a:pt x="657" y="26"/>
                  </a:cubicBezTo>
                  <a:cubicBezTo>
                    <a:pt x="256" y="99"/>
                    <a:pt x="1" y="499"/>
                    <a:pt x="74" y="937"/>
                  </a:cubicBezTo>
                  <a:lnTo>
                    <a:pt x="16726" y="74506"/>
                  </a:lnTo>
                  <a:cubicBezTo>
                    <a:pt x="16799" y="74834"/>
                    <a:pt x="17090" y="75089"/>
                    <a:pt x="17455" y="75089"/>
                  </a:cubicBezTo>
                  <a:cubicBezTo>
                    <a:pt x="17528" y="75089"/>
                    <a:pt x="17564" y="75089"/>
                    <a:pt x="17637" y="75052"/>
                  </a:cubicBezTo>
                  <a:cubicBezTo>
                    <a:pt x="18038" y="74979"/>
                    <a:pt x="18293" y="74578"/>
                    <a:pt x="18220" y="74141"/>
                  </a:cubicBezTo>
                  <a:lnTo>
                    <a:pt x="1568" y="609"/>
                  </a:lnTo>
                  <a:cubicBezTo>
                    <a:pt x="1506" y="240"/>
                    <a:pt x="121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50;p74">
              <a:extLst>
                <a:ext uri="{FF2B5EF4-FFF2-40B4-BE49-F238E27FC236}">
                  <a16:creationId xmlns:a16="http://schemas.microsoft.com/office/drawing/2014/main" id="{5A7F2BB2-5A42-23B6-1511-FE7106A07D3D}"/>
                </a:ext>
              </a:extLst>
            </p:cNvPr>
            <p:cNvSpPr/>
            <p:nvPr/>
          </p:nvSpPr>
          <p:spPr>
            <a:xfrm>
              <a:off x="720000" y="2918525"/>
              <a:ext cx="215025" cy="266925"/>
            </a:xfrm>
            <a:custGeom>
              <a:avLst/>
              <a:gdLst/>
              <a:ahLst/>
              <a:cxnLst/>
              <a:rect l="l" t="t" r="r" b="b"/>
              <a:pathLst>
                <a:path w="8601" h="10677" extrusionOk="0">
                  <a:moveTo>
                    <a:pt x="4118" y="0"/>
                  </a:moveTo>
                  <a:cubicBezTo>
                    <a:pt x="1714" y="146"/>
                    <a:pt x="1" y="2442"/>
                    <a:pt x="547" y="4810"/>
                  </a:cubicBezTo>
                  <a:lnTo>
                    <a:pt x="1932" y="10677"/>
                  </a:lnTo>
                  <a:lnTo>
                    <a:pt x="8600" y="10495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51;p74">
              <a:extLst>
                <a:ext uri="{FF2B5EF4-FFF2-40B4-BE49-F238E27FC236}">
                  <a16:creationId xmlns:a16="http://schemas.microsoft.com/office/drawing/2014/main" id="{31E095E6-2684-84DC-76B4-D4A52D81C03A}"/>
                </a:ext>
              </a:extLst>
            </p:cNvPr>
            <p:cNvSpPr/>
            <p:nvPr/>
          </p:nvSpPr>
          <p:spPr>
            <a:xfrm>
              <a:off x="689050" y="3069750"/>
              <a:ext cx="237775" cy="163075"/>
            </a:xfrm>
            <a:custGeom>
              <a:avLst/>
              <a:gdLst/>
              <a:ahLst/>
              <a:cxnLst/>
              <a:rect l="l" t="t" r="r" b="b"/>
              <a:pathLst>
                <a:path w="9511" h="6523" extrusionOk="0">
                  <a:moveTo>
                    <a:pt x="7033" y="0"/>
                  </a:moveTo>
                  <a:lnTo>
                    <a:pt x="3899" y="3535"/>
                  </a:lnTo>
                  <a:lnTo>
                    <a:pt x="984" y="3097"/>
                  </a:lnTo>
                  <a:cubicBezTo>
                    <a:pt x="939" y="3090"/>
                    <a:pt x="894" y="3086"/>
                    <a:pt x="850" y="3086"/>
                  </a:cubicBezTo>
                  <a:cubicBezTo>
                    <a:pt x="467" y="3086"/>
                    <a:pt x="138" y="3361"/>
                    <a:pt x="73" y="3753"/>
                  </a:cubicBezTo>
                  <a:cubicBezTo>
                    <a:pt x="0" y="4118"/>
                    <a:pt x="182" y="4446"/>
                    <a:pt x="510" y="4628"/>
                  </a:cubicBezTo>
                  <a:lnTo>
                    <a:pt x="4409" y="6523"/>
                  </a:lnTo>
                  <a:lnTo>
                    <a:pt x="9510" y="4701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52;p74">
              <a:extLst>
                <a:ext uri="{FF2B5EF4-FFF2-40B4-BE49-F238E27FC236}">
                  <a16:creationId xmlns:a16="http://schemas.microsoft.com/office/drawing/2014/main" id="{88E1E034-3B01-748C-8C9D-18F4A249408C}"/>
                </a:ext>
              </a:extLst>
            </p:cNvPr>
            <p:cNvSpPr/>
            <p:nvPr/>
          </p:nvSpPr>
          <p:spPr>
            <a:xfrm>
              <a:off x="678100" y="3013250"/>
              <a:ext cx="216850" cy="169475"/>
            </a:xfrm>
            <a:custGeom>
              <a:avLst/>
              <a:gdLst/>
              <a:ahLst/>
              <a:cxnLst/>
              <a:rect l="l" t="t" r="r" b="b"/>
              <a:pathLst>
                <a:path w="8674" h="6779" extrusionOk="0">
                  <a:moveTo>
                    <a:pt x="6487" y="1"/>
                  </a:moveTo>
                  <a:lnTo>
                    <a:pt x="3754" y="3863"/>
                  </a:lnTo>
                  <a:lnTo>
                    <a:pt x="839" y="3718"/>
                  </a:lnTo>
                  <a:cubicBezTo>
                    <a:pt x="402" y="3718"/>
                    <a:pt x="1" y="4082"/>
                    <a:pt x="1" y="4519"/>
                  </a:cubicBezTo>
                  <a:cubicBezTo>
                    <a:pt x="1" y="4884"/>
                    <a:pt x="219" y="5212"/>
                    <a:pt x="547" y="5321"/>
                  </a:cubicBezTo>
                  <a:lnTo>
                    <a:pt x="4665" y="6778"/>
                  </a:lnTo>
                  <a:lnTo>
                    <a:pt x="8673" y="4155"/>
                  </a:lnTo>
                  <a:lnTo>
                    <a:pt x="6487" y="1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53;p74">
              <a:extLst>
                <a:ext uri="{FF2B5EF4-FFF2-40B4-BE49-F238E27FC236}">
                  <a16:creationId xmlns:a16="http://schemas.microsoft.com/office/drawing/2014/main" id="{EFB935DD-B2A5-DE80-2E99-1B8E1F34097C}"/>
                </a:ext>
              </a:extLst>
            </p:cNvPr>
            <p:cNvSpPr/>
            <p:nvPr/>
          </p:nvSpPr>
          <p:spPr>
            <a:xfrm>
              <a:off x="708175" y="3010125"/>
              <a:ext cx="73800" cy="79150"/>
            </a:xfrm>
            <a:custGeom>
              <a:avLst/>
              <a:gdLst/>
              <a:ahLst/>
              <a:cxnLst/>
              <a:rect l="l" t="t" r="r" b="b"/>
              <a:pathLst>
                <a:path w="2952" h="3166" extrusionOk="0">
                  <a:moveTo>
                    <a:pt x="1880" y="1"/>
                  </a:moveTo>
                  <a:cubicBezTo>
                    <a:pt x="1664" y="1"/>
                    <a:pt x="1447" y="106"/>
                    <a:pt x="1312" y="308"/>
                  </a:cubicBezTo>
                  <a:lnTo>
                    <a:pt x="219" y="1875"/>
                  </a:lnTo>
                  <a:cubicBezTo>
                    <a:pt x="0" y="2166"/>
                    <a:pt x="73" y="2604"/>
                    <a:pt x="365" y="2822"/>
                  </a:cubicBezTo>
                  <a:lnTo>
                    <a:pt x="656" y="3041"/>
                  </a:lnTo>
                  <a:cubicBezTo>
                    <a:pt x="782" y="3125"/>
                    <a:pt x="924" y="3166"/>
                    <a:pt x="1064" y="3166"/>
                  </a:cubicBezTo>
                  <a:cubicBezTo>
                    <a:pt x="1288" y="3166"/>
                    <a:pt x="1505" y="3061"/>
                    <a:pt x="1640" y="2859"/>
                  </a:cubicBezTo>
                  <a:lnTo>
                    <a:pt x="2733" y="1292"/>
                  </a:lnTo>
                  <a:cubicBezTo>
                    <a:pt x="2952" y="964"/>
                    <a:pt x="2879" y="563"/>
                    <a:pt x="2551" y="345"/>
                  </a:cubicBezTo>
                  <a:lnTo>
                    <a:pt x="2259" y="126"/>
                  </a:lnTo>
                  <a:cubicBezTo>
                    <a:pt x="2147" y="42"/>
                    <a:pt x="2014" y="1"/>
                    <a:pt x="1880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54;p74">
              <a:extLst>
                <a:ext uri="{FF2B5EF4-FFF2-40B4-BE49-F238E27FC236}">
                  <a16:creationId xmlns:a16="http://schemas.microsoft.com/office/drawing/2014/main" id="{10E7108C-6805-2283-CFDD-E4EBD844B127}"/>
                </a:ext>
              </a:extLst>
            </p:cNvPr>
            <p:cNvSpPr/>
            <p:nvPr/>
          </p:nvSpPr>
          <p:spPr>
            <a:xfrm>
              <a:off x="839350" y="3179975"/>
              <a:ext cx="95675" cy="120575"/>
            </a:xfrm>
            <a:custGeom>
              <a:avLst/>
              <a:gdLst/>
              <a:ahLst/>
              <a:cxnLst/>
              <a:rect l="l" t="t" r="r" b="b"/>
              <a:pathLst>
                <a:path w="3827" h="4823" extrusionOk="0">
                  <a:moveTo>
                    <a:pt x="1021" y="0"/>
                  </a:moveTo>
                  <a:lnTo>
                    <a:pt x="183" y="3571"/>
                  </a:lnTo>
                  <a:cubicBezTo>
                    <a:pt x="0" y="4008"/>
                    <a:pt x="183" y="4555"/>
                    <a:pt x="656" y="4737"/>
                  </a:cubicBezTo>
                  <a:cubicBezTo>
                    <a:pt x="773" y="4796"/>
                    <a:pt x="896" y="4823"/>
                    <a:pt x="1016" y="4823"/>
                  </a:cubicBezTo>
                  <a:cubicBezTo>
                    <a:pt x="1346" y="4823"/>
                    <a:pt x="1662" y="4620"/>
                    <a:pt x="1822" y="4300"/>
                  </a:cubicBezTo>
                  <a:lnTo>
                    <a:pt x="3826" y="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55;p74">
              <a:extLst>
                <a:ext uri="{FF2B5EF4-FFF2-40B4-BE49-F238E27FC236}">
                  <a16:creationId xmlns:a16="http://schemas.microsoft.com/office/drawing/2014/main" id="{57D61330-AFC1-58E3-41FB-4AAE757F93E9}"/>
                </a:ext>
              </a:extLst>
            </p:cNvPr>
            <p:cNvSpPr/>
            <p:nvPr/>
          </p:nvSpPr>
          <p:spPr>
            <a:xfrm>
              <a:off x="768300" y="3239450"/>
              <a:ext cx="121175" cy="62000"/>
            </a:xfrm>
            <a:custGeom>
              <a:avLst/>
              <a:gdLst/>
              <a:ahLst/>
              <a:cxnLst/>
              <a:rect l="l" t="t" r="r" b="b"/>
              <a:pathLst>
                <a:path w="4847" h="2480" extrusionOk="0">
                  <a:moveTo>
                    <a:pt x="833" y="1"/>
                  </a:moveTo>
                  <a:cubicBezTo>
                    <a:pt x="511" y="1"/>
                    <a:pt x="244" y="230"/>
                    <a:pt x="182" y="536"/>
                  </a:cubicBezTo>
                  <a:lnTo>
                    <a:pt x="73" y="901"/>
                  </a:lnTo>
                  <a:cubicBezTo>
                    <a:pt x="0" y="1265"/>
                    <a:pt x="255" y="1666"/>
                    <a:pt x="620" y="1739"/>
                  </a:cubicBezTo>
                  <a:lnTo>
                    <a:pt x="3826" y="2467"/>
                  </a:lnTo>
                  <a:cubicBezTo>
                    <a:pt x="3873" y="2476"/>
                    <a:pt x="3918" y="2480"/>
                    <a:pt x="3963" y="2480"/>
                  </a:cubicBezTo>
                  <a:cubicBezTo>
                    <a:pt x="4307" y="2480"/>
                    <a:pt x="4600" y="2243"/>
                    <a:pt x="4664" y="1921"/>
                  </a:cubicBezTo>
                  <a:lnTo>
                    <a:pt x="4737" y="1556"/>
                  </a:lnTo>
                  <a:cubicBezTo>
                    <a:pt x="4846" y="1192"/>
                    <a:pt x="4591" y="828"/>
                    <a:pt x="4227" y="718"/>
                  </a:cubicBezTo>
                  <a:lnTo>
                    <a:pt x="1020" y="26"/>
                  </a:lnTo>
                  <a:cubicBezTo>
                    <a:pt x="957" y="9"/>
                    <a:pt x="894" y="1"/>
                    <a:pt x="833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6;p74">
              <a:extLst>
                <a:ext uri="{FF2B5EF4-FFF2-40B4-BE49-F238E27FC236}">
                  <a16:creationId xmlns:a16="http://schemas.microsoft.com/office/drawing/2014/main" id="{0D022361-D956-4D6C-3FCF-FB1D7F1D7F81}"/>
                </a:ext>
              </a:extLst>
            </p:cNvPr>
            <p:cNvSpPr/>
            <p:nvPr/>
          </p:nvSpPr>
          <p:spPr>
            <a:xfrm>
              <a:off x="668075" y="3041275"/>
              <a:ext cx="119375" cy="68375"/>
            </a:xfrm>
            <a:custGeom>
              <a:avLst/>
              <a:gdLst/>
              <a:ahLst/>
              <a:cxnLst/>
              <a:rect l="l" t="t" r="r" b="b"/>
              <a:pathLst>
                <a:path w="4775" h="2735" extrusionOk="0">
                  <a:moveTo>
                    <a:pt x="859" y="0"/>
                  </a:moveTo>
                  <a:cubicBezTo>
                    <a:pt x="572" y="0"/>
                    <a:pt x="306" y="197"/>
                    <a:pt x="220" y="483"/>
                  </a:cubicBezTo>
                  <a:lnTo>
                    <a:pt x="110" y="848"/>
                  </a:lnTo>
                  <a:cubicBezTo>
                    <a:pt x="1" y="1212"/>
                    <a:pt x="220" y="1613"/>
                    <a:pt x="584" y="1722"/>
                  </a:cubicBezTo>
                  <a:lnTo>
                    <a:pt x="3681" y="2706"/>
                  </a:lnTo>
                  <a:cubicBezTo>
                    <a:pt x="3745" y="2725"/>
                    <a:pt x="3810" y="2734"/>
                    <a:pt x="3874" y="2734"/>
                  </a:cubicBezTo>
                  <a:cubicBezTo>
                    <a:pt x="4177" y="2734"/>
                    <a:pt x="4466" y="2533"/>
                    <a:pt x="4556" y="2232"/>
                  </a:cubicBezTo>
                  <a:lnTo>
                    <a:pt x="4665" y="1904"/>
                  </a:lnTo>
                  <a:cubicBezTo>
                    <a:pt x="4774" y="1540"/>
                    <a:pt x="4592" y="1139"/>
                    <a:pt x="4228" y="993"/>
                  </a:cubicBezTo>
                  <a:lnTo>
                    <a:pt x="1094" y="46"/>
                  </a:lnTo>
                  <a:cubicBezTo>
                    <a:pt x="1016" y="15"/>
                    <a:pt x="937" y="0"/>
                    <a:pt x="859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57;p74">
              <a:extLst>
                <a:ext uri="{FF2B5EF4-FFF2-40B4-BE49-F238E27FC236}">
                  <a16:creationId xmlns:a16="http://schemas.microsoft.com/office/drawing/2014/main" id="{00D7DF07-87DB-1B44-6537-941B37BD324A}"/>
                </a:ext>
              </a:extLst>
            </p:cNvPr>
            <p:cNvSpPr/>
            <p:nvPr/>
          </p:nvSpPr>
          <p:spPr>
            <a:xfrm>
              <a:off x="615250" y="1789850"/>
              <a:ext cx="238700" cy="350750"/>
            </a:xfrm>
            <a:custGeom>
              <a:avLst/>
              <a:gdLst/>
              <a:ahLst/>
              <a:cxnLst/>
              <a:rect l="l" t="t" r="r" b="b"/>
              <a:pathLst>
                <a:path w="9548" h="14030" extrusionOk="0">
                  <a:moveTo>
                    <a:pt x="8418" y="0"/>
                  </a:moveTo>
                  <a:lnTo>
                    <a:pt x="1" y="656"/>
                  </a:lnTo>
                  <a:lnTo>
                    <a:pt x="256" y="14029"/>
                  </a:lnTo>
                  <a:lnTo>
                    <a:pt x="9547" y="13592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58;p74">
              <a:extLst>
                <a:ext uri="{FF2B5EF4-FFF2-40B4-BE49-F238E27FC236}">
                  <a16:creationId xmlns:a16="http://schemas.microsoft.com/office/drawing/2014/main" id="{7A924CDC-EFED-5463-D635-D7581B460B61}"/>
                </a:ext>
              </a:extLst>
            </p:cNvPr>
            <p:cNvSpPr/>
            <p:nvPr/>
          </p:nvSpPr>
          <p:spPr>
            <a:xfrm>
              <a:off x="668075" y="1789850"/>
              <a:ext cx="174950" cy="210875"/>
            </a:xfrm>
            <a:custGeom>
              <a:avLst/>
              <a:gdLst/>
              <a:ahLst/>
              <a:cxnLst/>
              <a:rect l="l" t="t" r="r" b="b"/>
              <a:pathLst>
                <a:path w="6998" h="8435" extrusionOk="0">
                  <a:moveTo>
                    <a:pt x="6305" y="0"/>
                  </a:moveTo>
                  <a:lnTo>
                    <a:pt x="1" y="547"/>
                  </a:lnTo>
                  <a:lnTo>
                    <a:pt x="292" y="4154"/>
                  </a:lnTo>
                  <a:cubicBezTo>
                    <a:pt x="500" y="6605"/>
                    <a:pt x="2571" y="8435"/>
                    <a:pt x="4988" y="8435"/>
                  </a:cubicBezTo>
                  <a:cubicBezTo>
                    <a:pt x="5122" y="8435"/>
                    <a:pt x="5258" y="8429"/>
                    <a:pt x="5394" y="8418"/>
                  </a:cubicBezTo>
                  <a:lnTo>
                    <a:pt x="6997" y="8272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59;p74">
              <a:extLst>
                <a:ext uri="{FF2B5EF4-FFF2-40B4-BE49-F238E27FC236}">
                  <a16:creationId xmlns:a16="http://schemas.microsoft.com/office/drawing/2014/main" id="{01CF33B6-8CC0-945F-9D63-4D84000B161D}"/>
                </a:ext>
              </a:extLst>
            </p:cNvPr>
            <p:cNvSpPr/>
            <p:nvPr/>
          </p:nvSpPr>
          <p:spPr>
            <a:xfrm>
              <a:off x="836625" y="1822650"/>
              <a:ext cx="246875" cy="308825"/>
            </a:xfrm>
            <a:custGeom>
              <a:avLst/>
              <a:gdLst/>
              <a:ahLst/>
              <a:cxnLst/>
              <a:rect l="l" t="t" r="r" b="b"/>
              <a:pathLst>
                <a:path w="9875" h="12353" extrusionOk="0">
                  <a:moveTo>
                    <a:pt x="5029" y="0"/>
                  </a:moveTo>
                  <a:lnTo>
                    <a:pt x="0" y="3863"/>
                  </a:lnTo>
                  <a:lnTo>
                    <a:pt x="328" y="7907"/>
                  </a:lnTo>
                  <a:cubicBezTo>
                    <a:pt x="1676" y="10859"/>
                    <a:pt x="6377" y="9219"/>
                    <a:pt x="9110" y="12353"/>
                  </a:cubicBezTo>
                  <a:cubicBezTo>
                    <a:pt x="9875" y="6523"/>
                    <a:pt x="3972" y="5466"/>
                    <a:pt x="5029" y="0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60;p74">
              <a:extLst>
                <a:ext uri="{FF2B5EF4-FFF2-40B4-BE49-F238E27FC236}">
                  <a16:creationId xmlns:a16="http://schemas.microsoft.com/office/drawing/2014/main" id="{64D7991A-971F-AA64-ECEB-0808C47B2833}"/>
                </a:ext>
              </a:extLst>
            </p:cNvPr>
            <p:cNvSpPr/>
            <p:nvPr/>
          </p:nvSpPr>
          <p:spPr>
            <a:xfrm>
              <a:off x="624350" y="1515375"/>
              <a:ext cx="377175" cy="420250"/>
            </a:xfrm>
            <a:custGeom>
              <a:avLst/>
              <a:gdLst/>
              <a:ahLst/>
              <a:cxnLst/>
              <a:rect l="l" t="t" r="r" b="b"/>
              <a:pathLst>
                <a:path w="15087" h="16810" extrusionOk="0">
                  <a:moveTo>
                    <a:pt x="8374" y="1"/>
                  </a:moveTo>
                  <a:cubicBezTo>
                    <a:pt x="7707" y="1"/>
                    <a:pt x="7003" y="58"/>
                    <a:pt x="6268" y="157"/>
                  </a:cubicBezTo>
                  <a:cubicBezTo>
                    <a:pt x="4774" y="339"/>
                    <a:pt x="3390" y="1032"/>
                    <a:pt x="2333" y="2088"/>
                  </a:cubicBezTo>
                  <a:cubicBezTo>
                    <a:pt x="1495" y="2854"/>
                    <a:pt x="875" y="3801"/>
                    <a:pt x="511" y="4858"/>
                  </a:cubicBezTo>
                  <a:cubicBezTo>
                    <a:pt x="256" y="5514"/>
                    <a:pt x="110" y="6169"/>
                    <a:pt x="37" y="6862"/>
                  </a:cubicBezTo>
                  <a:cubicBezTo>
                    <a:pt x="1" y="7190"/>
                    <a:pt x="1" y="7554"/>
                    <a:pt x="37" y="7882"/>
                  </a:cubicBezTo>
                  <a:lnTo>
                    <a:pt x="1058" y="16809"/>
                  </a:lnTo>
                  <a:lnTo>
                    <a:pt x="9511" y="16372"/>
                  </a:lnTo>
                  <a:cubicBezTo>
                    <a:pt x="12681" y="16154"/>
                    <a:pt x="15086" y="13384"/>
                    <a:pt x="14868" y="10178"/>
                  </a:cubicBezTo>
                  <a:lnTo>
                    <a:pt x="14613" y="6825"/>
                  </a:lnTo>
                  <a:cubicBezTo>
                    <a:pt x="14576" y="6497"/>
                    <a:pt x="14503" y="6133"/>
                    <a:pt x="14467" y="5805"/>
                  </a:cubicBezTo>
                  <a:cubicBezTo>
                    <a:pt x="14103" y="3109"/>
                    <a:pt x="13119" y="1578"/>
                    <a:pt x="11734" y="740"/>
                  </a:cubicBezTo>
                  <a:cubicBezTo>
                    <a:pt x="10798" y="212"/>
                    <a:pt x="9658" y="1"/>
                    <a:pt x="8374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61;p74">
              <a:extLst>
                <a:ext uri="{FF2B5EF4-FFF2-40B4-BE49-F238E27FC236}">
                  <a16:creationId xmlns:a16="http://schemas.microsoft.com/office/drawing/2014/main" id="{03772A42-9E9E-49D2-5AE2-A611FBFD6598}"/>
                </a:ext>
              </a:extLst>
            </p:cNvPr>
            <p:cNvSpPr/>
            <p:nvPr/>
          </p:nvSpPr>
          <p:spPr>
            <a:xfrm>
              <a:off x="522325" y="1535700"/>
              <a:ext cx="212275" cy="238675"/>
            </a:xfrm>
            <a:custGeom>
              <a:avLst/>
              <a:gdLst/>
              <a:ahLst/>
              <a:cxnLst/>
              <a:rect l="l" t="t" r="r" b="b"/>
              <a:pathLst>
                <a:path w="8491" h="9547" extrusionOk="0">
                  <a:moveTo>
                    <a:pt x="6122" y="0"/>
                  </a:moveTo>
                  <a:cubicBezTo>
                    <a:pt x="6122" y="0"/>
                    <a:pt x="1" y="219"/>
                    <a:pt x="3171" y="9365"/>
                  </a:cubicBezTo>
                  <a:lnTo>
                    <a:pt x="5722" y="9547"/>
                  </a:lnTo>
                  <a:cubicBezTo>
                    <a:pt x="8491" y="7725"/>
                    <a:pt x="7507" y="3644"/>
                    <a:pt x="7507" y="3644"/>
                  </a:cubicBezTo>
                  <a:cubicBezTo>
                    <a:pt x="7216" y="2369"/>
                    <a:pt x="6742" y="1166"/>
                    <a:pt x="6122" y="0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62;p74">
              <a:extLst>
                <a:ext uri="{FF2B5EF4-FFF2-40B4-BE49-F238E27FC236}">
                  <a16:creationId xmlns:a16="http://schemas.microsoft.com/office/drawing/2014/main" id="{8FDBBD10-B999-7B85-9000-F1974D82D9EE}"/>
                </a:ext>
              </a:extLst>
            </p:cNvPr>
            <p:cNvSpPr/>
            <p:nvPr/>
          </p:nvSpPr>
          <p:spPr>
            <a:xfrm>
              <a:off x="731850" y="1674475"/>
              <a:ext cx="143050" cy="132525"/>
            </a:xfrm>
            <a:custGeom>
              <a:avLst/>
              <a:gdLst/>
              <a:ahLst/>
              <a:cxnLst/>
              <a:rect l="l" t="t" r="r" b="b"/>
              <a:pathLst>
                <a:path w="5722" h="5301" extrusionOk="0">
                  <a:moveTo>
                    <a:pt x="2795" y="0"/>
                  </a:moveTo>
                  <a:cubicBezTo>
                    <a:pt x="2446" y="0"/>
                    <a:pt x="2090" y="78"/>
                    <a:pt x="1750" y="243"/>
                  </a:cubicBezTo>
                  <a:cubicBezTo>
                    <a:pt x="474" y="935"/>
                    <a:pt x="1" y="2502"/>
                    <a:pt x="620" y="3777"/>
                  </a:cubicBezTo>
                  <a:cubicBezTo>
                    <a:pt x="1018" y="4732"/>
                    <a:pt x="1937" y="5301"/>
                    <a:pt x="2899" y="5301"/>
                  </a:cubicBezTo>
                  <a:cubicBezTo>
                    <a:pt x="3259" y="5301"/>
                    <a:pt x="3625" y="5221"/>
                    <a:pt x="3972" y="5053"/>
                  </a:cubicBezTo>
                  <a:cubicBezTo>
                    <a:pt x="5211" y="4360"/>
                    <a:pt x="5721" y="2830"/>
                    <a:pt x="5066" y="1518"/>
                  </a:cubicBezTo>
                  <a:cubicBezTo>
                    <a:pt x="4665" y="583"/>
                    <a:pt x="3755" y="0"/>
                    <a:pt x="27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63;p74">
              <a:extLst>
                <a:ext uri="{FF2B5EF4-FFF2-40B4-BE49-F238E27FC236}">
                  <a16:creationId xmlns:a16="http://schemas.microsoft.com/office/drawing/2014/main" id="{0C62D251-D62A-F58D-2792-0FE7F95F18C5}"/>
                </a:ext>
              </a:extLst>
            </p:cNvPr>
            <p:cNvSpPr/>
            <p:nvPr/>
          </p:nvSpPr>
          <p:spPr>
            <a:xfrm>
              <a:off x="755550" y="1684550"/>
              <a:ext cx="77450" cy="109875"/>
            </a:xfrm>
            <a:custGeom>
              <a:avLst/>
              <a:gdLst/>
              <a:ahLst/>
              <a:cxnLst/>
              <a:rect l="l" t="t" r="r" b="b"/>
              <a:pathLst>
                <a:path w="3098" h="4395" extrusionOk="0">
                  <a:moveTo>
                    <a:pt x="1813" y="1"/>
                  </a:moveTo>
                  <a:cubicBezTo>
                    <a:pt x="1706" y="1"/>
                    <a:pt x="1599" y="8"/>
                    <a:pt x="1494" y="22"/>
                  </a:cubicBezTo>
                  <a:lnTo>
                    <a:pt x="0" y="3228"/>
                  </a:lnTo>
                  <a:cubicBezTo>
                    <a:pt x="255" y="3739"/>
                    <a:pt x="692" y="4176"/>
                    <a:pt x="1239" y="4395"/>
                  </a:cubicBezTo>
                  <a:lnTo>
                    <a:pt x="3097" y="423"/>
                  </a:lnTo>
                  <a:cubicBezTo>
                    <a:pt x="2715" y="129"/>
                    <a:pt x="2261" y="1"/>
                    <a:pt x="1813" y="1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64;p74">
              <a:extLst>
                <a:ext uri="{FF2B5EF4-FFF2-40B4-BE49-F238E27FC236}">
                  <a16:creationId xmlns:a16="http://schemas.microsoft.com/office/drawing/2014/main" id="{CFF6F807-A626-5D1E-3A37-E63170C64998}"/>
                </a:ext>
              </a:extLst>
            </p:cNvPr>
            <p:cNvSpPr/>
            <p:nvPr/>
          </p:nvSpPr>
          <p:spPr>
            <a:xfrm>
              <a:off x="798350" y="1703300"/>
              <a:ext cx="55600" cy="94200"/>
            </a:xfrm>
            <a:custGeom>
              <a:avLst/>
              <a:gdLst/>
              <a:ahLst/>
              <a:cxnLst/>
              <a:rect l="l" t="t" r="r" b="b"/>
              <a:pathLst>
                <a:path w="2224" h="3768" extrusionOk="0">
                  <a:moveTo>
                    <a:pt x="1750" y="1"/>
                  </a:moveTo>
                  <a:lnTo>
                    <a:pt x="1" y="3754"/>
                  </a:lnTo>
                  <a:cubicBezTo>
                    <a:pt x="73" y="3763"/>
                    <a:pt x="149" y="3768"/>
                    <a:pt x="225" y="3768"/>
                  </a:cubicBezTo>
                  <a:cubicBezTo>
                    <a:pt x="454" y="3768"/>
                    <a:pt x="693" y="3727"/>
                    <a:pt x="912" y="3645"/>
                  </a:cubicBezTo>
                  <a:lnTo>
                    <a:pt x="2223" y="875"/>
                  </a:lnTo>
                  <a:cubicBezTo>
                    <a:pt x="2187" y="766"/>
                    <a:pt x="2114" y="657"/>
                    <a:pt x="2078" y="547"/>
                  </a:cubicBezTo>
                  <a:cubicBezTo>
                    <a:pt x="2005" y="365"/>
                    <a:pt x="1859" y="183"/>
                    <a:pt x="1750" y="1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65;p74">
              <a:extLst>
                <a:ext uri="{FF2B5EF4-FFF2-40B4-BE49-F238E27FC236}">
                  <a16:creationId xmlns:a16="http://schemas.microsoft.com/office/drawing/2014/main" id="{6C0A7FDD-E3BD-DED0-58E8-A8FF70C7DA0C}"/>
                </a:ext>
              </a:extLst>
            </p:cNvPr>
            <p:cNvSpPr/>
            <p:nvPr/>
          </p:nvSpPr>
          <p:spPr>
            <a:xfrm>
              <a:off x="618900" y="1478450"/>
              <a:ext cx="350750" cy="295925"/>
            </a:xfrm>
            <a:custGeom>
              <a:avLst/>
              <a:gdLst/>
              <a:ahLst/>
              <a:cxnLst/>
              <a:rect l="l" t="t" r="r" b="b"/>
              <a:pathLst>
                <a:path w="14030" h="11837" extrusionOk="0">
                  <a:moveTo>
                    <a:pt x="7417" y="0"/>
                  </a:moveTo>
                  <a:cubicBezTo>
                    <a:pt x="4522" y="0"/>
                    <a:pt x="1460" y="1121"/>
                    <a:pt x="0" y="3165"/>
                  </a:cubicBezTo>
                  <a:lnTo>
                    <a:pt x="1859" y="11837"/>
                  </a:lnTo>
                  <a:cubicBezTo>
                    <a:pt x="5903" y="8630"/>
                    <a:pt x="4883" y="2035"/>
                    <a:pt x="4883" y="2035"/>
                  </a:cubicBezTo>
                  <a:lnTo>
                    <a:pt x="4883" y="2035"/>
                  </a:lnTo>
                  <a:cubicBezTo>
                    <a:pt x="4883" y="2035"/>
                    <a:pt x="6332" y="4801"/>
                    <a:pt x="11155" y="4801"/>
                  </a:cubicBezTo>
                  <a:cubicBezTo>
                    <a:pt x="12005" y="4801"/>
                    <a:pt x="12959" y="4715"/>
                    <a:pt x="14029" y="4513"/>
                  </a:cubicBezTo>
                  <a:cubicBezTo>
                    <a:pt x="13702" y="1411"/>
                    <a:pt x="10664" y="0"/>
                    <a:pt x="7417" y="0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66;p74">
              <a:extLst>
                <a:ext uri="{FF2B5EF4-FFF2-40B4-BE49-F238E27FC236}">
                  <a16:creationId xmlns:a16="http://schemas.microsoft.com/office/drawing/2014/main" id="{8CE11040-20A6-7F0A-05F3-7A4AA3D87E12}"/>
                </a:ext>
              </a:extLst>
            </p:cNvPr>
            <p:cNvSpPr/>
            <p:nvPr/>
          </p:nvSpPr>
          <p:spPr>
            <a:xfrm>
              <a:off x="641675" y="1722425"/>
              <a:ext cx="112975" cy="56525"/>
            </a:xfrm>
            <a:custGeom>
              <a:avLst/>
              <a:gdLst/>
              <a:ahLst/>
              <a:cxnLst/>
              <a:rect l="l" t="t" r="r" b="b"/>
              <a:pathLst>
                <a:path w="4519" h="2261" extrusionOk="0">
                  <a:moveTo>
                    <a:pt x="4373" y="1"/>
                  </a:moveTo>
                  <a:lnTo>
                    <a:pt x="3316" y="329"/>
                  </a:lnTo>
                  <a:lnTo>
                    <a:pt x="0" y="1786"/>
                  </a:lnTo>
                  <a:lnTo>
                    <a:pt x="182" y="2260"/>
                  </a:lnTo>
                  <a:lnTo>
                    <a:pt x="3462" y="803"/>
                  </a:lnTo>
                  <a:lnTo>
                    <a:pt x="4519" y="475"/>
                  </a:lnTo>
                  <a:lnTo>
                    <a:pt x="43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67;p74">
              <a:extLst>
                <a:ext uri="{FF2B5EF4-FFF2-40B4-BE49-F238E27FC236}">
                  <a16:creationId xmlns:a16="http://schemas.microsoft.com/office/drawing/2014/main" id="{385D1FE3-1767-7445-D130-C05B64B37D92}"/>
                </a:ext>
              </a:extLst>
            </p:cNvPr>
            <p:cNvSpPr/>
            <p:nvPr/>
          </p:nvSpPr>
          <p:spPr>
            <a:xfrm>
              <a:off x="349250" y="1816275"/>
              <a:ext cx="400850" cy="415400"/>
            </a:xfrm>
            <a:custGeom>
              <a:avLst/>
              <a:gdLst/>
              <a:ahLst/>
              <a:cxnLst/>
              <a:rect l="l" t="t" r="r" b="b"/>
              <a:pathLst>
                <a:path w="16034" h="16616" extrusionOk="0">
                  <a:moveTo>
                    <a:pt x="13446" y="7288"/>
                  </a:moveTo>
                  <a:lnTo>
                    <a:pt x="13446" y="7288"/>
                  </a:lnTo>
                  <a:cubicBezTo>
                    <a:pt x="13884" y="8053"/>
                    <a:pt x="14175" y="8927"/>
                    <a:pt x="14284" y="9802"/>
                  </a:cubicBezTo>
                  <a:cubicBezTo>
                    <a:pt x="14394" y="10713"/>
                    <a:pt x="14175" y="11624"/>
                    <a:pt x="13701" y="12389"/>
                  </a:cubicBezTo>
                  <a:cubicBezTo>
                    <a:pt x="13228" y="13154"/>
                    <a:pt x="12390" y="13628"/>
                    <a:pt x="11479" y="13664"/>
                  </a:cubicBezTo>
                  <a:cubicBezTo>
                    <a:pt x="13228" y="12061"/>
                    <a:pt x="13993" y="9620"/>
                    <a:pt x="13446" y="7288"/>
                  </a:cubicBezTo>
                  <a:close/>
                  <a:moveTo>
                    <a:pt x="9511" y="0"/>
                  </a:moveTo>
                  <a:cubicBezTo>
                    <a:pt x="9511" y="0"/>
                    <a:pt x="8928" y="2405"/>
                    <a:pt x="4482" y="6049"/>
                  </a:cubicBezTo>
                  <a:cubicBezTo>
                    <a:pt x="0" y="9656"/>
                    <a:pt x="1422" y="15996"/>
                    <a:pt x="1422" y="15996"/>
                  </a:cubicBezTo>
                  <a:cubicBezTo>
                    <a:pt x="3644" y="14029"/>
                    <a:pt x="14758" y="16616"/>
                    <a:pt x="15414" y="12134"/>
                  </a:cubicBezTo>
                  <a:cubicBezTo>
                    <a:pt x="16033" y="7616"/>
                    <a:pt x="11078" y="3972"/>
                    <a:pt x="10932" y="838"/>
                  </a:cubicBezTo>
                  <a:lnTo>
                    <a:pt x="9511" y="0"/>
                  </a:ln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68;p74">
              <a:extLst>
                <a:ext uri="{FF2B5EF4-FFF2-40B4-BE49-F238E27FC236}">
                  <a16:creationId xmlns:a16="http://schemas.microsoft.com/office/drawing/2014/main" id="{03350310-DDAD-F3BE-1545-96851650189F}"/>
                </a:ext>
              </a:extLst>
            </p:cNvPr>
            <p:cNvSpPr/>
            <p:nvPr/>
          </p:nvSpPr>
          <p:spPr>
            <a:xfrm>
              <a:off x="536000" y="1726250"/>
              <a:ext cx="159450" cy="152100"/>
            </a:xfrm>
            <a:custGeom>
              <a:avLst/>
              <a:gdLst/>
              <a:ahLst/>
              <a:cxnLst/>
              <a:rect l="l" t="t" r="r" b="b"/>
              <a:pathLst>
                <a:path w="6378" h="6084" extrusionOk="0">
                  <a:moveTo>
                    <a:pt x="2807" y="0"/>
                  </a:moveTo>
                  <a:cubicBezTo>
                    <a:pt x="2345" y="0"/>
                    <a:pt x="1920" y="154"/>
                    <a:pt x="1531" y="394"/>
                  </a:cubicBezTo>
                  <a:cubicBezTo>
                    <a:pt x="0" y="1342"/>
                    <a:pt x="183" y="4403"/>
                    <a:pt x="2077" y="5642"/>
                  </a:cubicBezTo>
                  <a:cubicBezTo>
                    <a:pt x="2520" y="5946"/>
                    <a:pt x="3007" y="6084"/>
                    <a:pt x="3488" y="6084"/>
                  </a:cubicBezTo>
                  <a:cubicBezTo>
                    <a:pt x="4793" y="6084"/>
                    <a:pt x="6055" y="5074"/>
                    <a:pt x="6268" y="3637"/>
                  </a:cubicBezTo>
                  <a:lnTo>
                    <a:pt x="6377" y="2909"/>
                  </a:lnTo>
                  <a:cubicBezTo>
                    <a:pt x="5003" y="734"/>
                    <a:pt x="3817" y="0"/>
                    <a:pt x="2807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69;p74">
              <a:extLst>
                <a:ext uri="{FF2B5EF4-FFF2-40B4-BE49-F238E27FC236}">
                  <a16:creationId xmlns:a16="http://schemas.microsoft.com/office/drawing/2014/main" id="{785B8D71-4317-FB8C-4458-1353A9E8B0F1}"/>
                </a:ext>
              </a:extLst>
            </p:cNvPr>
            <p:cNvSpPr/>
            <p:nvPr/>
          </p:nvSpPr>
          <p:spPr>
            <a:xfrm>
              <a:off x="603400" y="1793500"/>
              <a:ext cx="46500" cy="42825"/>
            </a:xfrm>
            <a:custGeom>
              <a:avLst/>
              <a:gdLst/>
              <a:ahLst/>
              <a:cxnLst/>
              <a:rect l="l" t="t" r="r" b="b"/>
              <a:pathLst>
                <a:path w="1860" h="1713" extrusionOk="0">
                  <a:moveTo>
                    <a:pt x="402" y="0"/>
                  </a:moveTo>
                  <a:lnTo>
                    <a:pt x="1" y="474"/>
                  </a:lnTo>
                  <a:lnTo>
                    <a:pt x="1458" y="1713"/>
                  </a:lnTo>
                  <a:lnTo>
                    <a:pt x="1859" y="1275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70;p74">
              <a:extLst>
                <a:ext uri="{FF2B5EF4-FFF2-40B4-BE49-F238E27FC236}">
                  <a16:creationId xmlns:a16="http://schemas.microsoft.com/office/drawing/2014/main" id="{114D35F5-E485-E16B-98A9-73E8924500AF}"/>
                </a:ext>
              </a:extLst>
            </p:cNvPr>
            <p:cNvSpPr/>
            <p:nvPr/>
          </p:nvSpPr>
          <p:spPr>
            <a:xfrm>
              <a:off x="740650" y="1617450"/>
              <a:ext cx="78225" cy="33925"/>
            </a:xfrm>
            <a:custGeom>
              <a:avLst/>
              <a:gdLst/>
              <a:ahLst/>
              <a:cxnLst/>
              <a:rect l="l" t="t" r="r" b="b"/>
              <a:pathLst>
                <a:path w="3129" h="1357" extrusionOk="0">
                  <a:moveTo>
                    <a:pt x="1846" y="0"/>
                  </a:moveTo>
                  <a:cubicBezTo>
                    <a:pt x="1541" y="0"/>
                    <a:pt x="1184" y="79"/>
                    <a:pt x="851" y="265"/>
                  </a:cubicBezTo>
                  <a:cubicBezTo>
                    <a:pt x="0" y="759"/>
                    <a:pt x="18" y="1356"/>
                    <a:pt x="748" y="1356"/>
                  </a:cubicBezTo>
                  <a:cubicBezTo>
                    <a:pt x="987" y="1356"/>
                    <a:pt x="1303" y="1292"/>
                    <a:pt x="1689" y="1139"/>
                  </a:cubicBezTo>
                  <a:cubicBezTo>
                    <a:pt x="3128" y="579"/>
                    <a:pt x="2677" y="0"/>
                    <a:pt x="18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71;p74">
              <a:extLst>
                <a:ext uri="{FF2B5EF4-FFF2-40B4-BE49-F238E27FC236}">
                  <a16:creationId xmlns:a16="http://schemas.microsoft.com/office/drawing/2014/main" id="{722BE4D3-9EDC-4344-ABBA-6DBBBD18A304}"/>
                </a:ext>
              </a:extLst>
            </p:cNvPr>
            <p:cNvSpPr/>
            <p:nvPr/>
          </p:nvSpPr>
          <p:spPr>
            <a:xfrm>
              <a:off x="889175" y="1599525"/>
              <a:ext cx="92975" cy="28225"/>
            </a:xfrm>
            <a:custGeom>
              <a:avLst/>
              <a:gdLst/>
              <a:ahLst/>
              <a:cxnLst/>
              <a:rect l="l" t="t" r="r" b="b"/>
              <a:pathLst>
                <a:path w="3719" h="1129" extrusionOk="0">
                  <a:moveTo>
                    <a:pt x="1657" y="0"/>
                  </a:moveTo>
                  <a:cubicBezTo>
                    <a:pt x="1537" y="0"/>
                    <a:pt x="1412" y="11"/>
                    <a:pt x="1287" y="34"/>
                  </a:cubicBezTo>
                  <a:cubicBezTo>
                    <a:pt x="1" y="249"/>
                    <a:pt x="116" y="1128"/>
                    <a:pt x="1700" y="1128"/>
                  </a:cubicBezTo>
                  <a:cubicBezTo>
                    <a:pt x="1732" y="1128"/>
                    <a:pt x="1764" y="1128"/>
                    <a:pt x="1797" y="1127"/>
                  </a:cubicBezTo>
                  <a:cubicBezTo>
                    <a:pt x="3719" y="1061"/>
                    <a:pt x="2869" y="0"/>
                    <a:pt x="1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72;p74">
              <a:extLst>
                <a:ext uri="{FF2B5EF4-FFF2-40B4-BE49-F238E27FC236}">
                  <a16:creationId xmlns:a16="http://schemas.microsoft.com/office/drawing/2014/main" id="{A5C2E825-C0FD-93ED-833C-32263139C813}"/>
                </a:ext>
              </a:extLst>
            </p:cNvPr>
            <p:cNvSpPr/>
            <p:nvPr/>
          </p:nvSpPr>
          <p:spPr>
            <a:xfrm>
              <a:off x="811100" y="1819900"/>
              <a:ext cx="67450" cy="36475"/>
            </a:xfrm>
            <a:custGeom>
              <a:avLst/>
              <a:gdLst/>
              <a:ahLst/>
              <a:cxnLst/>
              <a:rect l="l" t="t" r="r" b="b"/>
              <a:pathLst>
                <a:path w="2698" h="1459" extrusionOk="0">
                  <a:moveTo>
                    <a:pt x="511" y="1"/>
                  </a:moveTo>
                  <a:lnTo>
                    <a:pt x="1" y="37"/>
                  </a:lnTo>
                  <a:cubicBezTo>
                    <a:pt x="74" y="657"/>
                    <a:pt x="474" y="1167"/>
                    <a:pt x="1057" y="1385"/>
                  </a:cubicBezTo>
                  <a:cubicBezTo>
                    <a:pt x="1203" y="1458"/>
                    <a:pt x="1385" y="1458"/>
                    <a:pt x="1568" y="1458"/>
                  </a:cubicBezTo>
                  <a:cubicBezTo>
                    <a:pt x="1968" y="1458"/>
                    <a:pt x="2369" y="1313"/>
                    <a:pt x="2697" y="1021"/>
                  </a:cubicBezTo>
                  <a:lnTo>
                    <a:pt x="2333" y="657"/>
                  </a:lnTo>
                  <a:cubicBezTo>
                    <a:pt x="2114" y="863"/>
                    <a:pt x="1851" y="956"/>
                    <a:pt x="1593" y="956"/>
                  </a:cubicBezTo>
                  <a:cubicBezTo>
                    <a:pt x="1078" y="956"/>
                    <a:pt x="584" y="584"/>
                    <a:pt x="511" y="1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73;p74">
              <a:extLst>
                <a:ext uri="{FF2B5EF4-FFF2-40B4-BE49-F238E27FC236}">
                  <a16:creationId xmlns:a16="http://schemas.microsoft.com/office/drawing/2014/main" id="{48FC755F-8D64-C000-5322-0716EA783CDE}"/>
                </a:ext>
              </a:extLst>
            </p:cNvPr>
            <p:cNvSpPr/>
            <p:nvPr/>
          </p:nvSpPr>
          <p:spPr>
            <a:xfrm>
              <a:off x="887625" y="1651400"/>
              <a:ext cx="140325" cy="132875"/>
            </a:xfrm>
            <a:custGeom>
              <a:avLst/>
              <a:gdLst/>
              <a:ahLst/>
              <a:cxnLst/>
              <a:rect l="l" t="t" r="r" b="b"/>
              <a:pathLst>
                <a:path w="5613" h="5315" extrusionOk="0">
                  <a:moveTo>
                    <a:pt x="2756" y="1"/>
                  </a:moveTo>
                  <a:cubicBezTo>
                    <a:pt x="2482" y="1"/>
                    <a:pt x="2204" y="47"/>
                    <a:pt x="1932" y="145"/>
                  </a:cubicBezTo>
                  <a:cubicBezTo>
                    <a:pt x="620" y="728"/>
                    <a:pt x="1" y="2222"/>
                    <a:pt x="474" y="3534"/>
                  </a:cubicBezTo>
                  <a:cubicBezTo>
                    <a:pt x="794" y="4610"/>
                    <a:pt x="1787" y="5315"/>
                    <a:pt x="2860" y="5315"/>
                  </a:cubicBezTo>
                  <a:cubicBezTo>
                    <a:pt x="3132" y="5315"/>
                    <a:pt x="3409" y="5270"/>
                    <a:pt x="3681" y="5174"/>
                  </a:cubicBezTo>
                  <a:cubicBezTo>
                    <a:pt x="4993" y="4591"/>
                    <a:pt x="5612" y="3097"/>
                    <a:pt x="5138" y="1749"/>
                  </a:cubicBezTo>
                  <a:cubicBezTo>
                    <a:pt x="4792" y="680"/>
                    <a:pt x="3804" y="1"/>
                    <a:pt x="2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74;p74">
              <a:extLst>
                <a:ext uri="{FF2B5EF4-FFF2-40B4-BE49-F238E27FC236}">
                  <a16:creationId xmlns:a16="http://schemas.microsoft.com/office/drawing/2014/main" id="{53900898-124C-9815-11AF-EA41ADEF3F49}"/>
                </a:ext>
              </a:extLst>
            </p:cNvPr>
            <p:cNvSpPr/>
            <p:nvPr/>
          </p:nvSpPr>
          <p:spPr>
            <a:xfrm>
              <a:off x="1000575" y="1689650"/>
              <a:ext cx="24625" cy="15500"/>
            </a:xfrm>
            <a:custGeom>
              <a:avLst/>
              <a:gdLst/>
              <a:ahLst/>
              <a:cxnLst/>
              <a:rect l="l" t="t" r="r" b="b"/>
              <a:pathLst>
                <a:path w="985" h="620" extrusionOk="0">
                  <a:moveTo>
                    <a:pt x="912" y="0"/>
                  </a:moveTo>
                  <a:lnTo>
                    <a:pt x="1" y="109"/>
                  </a:lnTo>
                  <a:lnTo>
                    <a:pt x="74" y="620"/>
                  </a:lnTo>
                  <a:lnTo>
                    <a:pt x="985" y="47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75;p74">
              <a:extLst>
                <a:ext uri="{FF2B5EF4-FFF2-40B4-BE49-F238E27FC236}">
                  <a16:creationId xmlns:a16="http://schemas.microsoft.com/office/drawing/2014/main" id="{0CCE84C0-3E10-FBAF-0D91-27B028E0B932}"/>
                </a:ext>
              </a:extLst>
            </p:cNvPr>
            <p:cNvSpPr/>
            <p:nvPr/>
          </p:nvSpPr>
          <p:spPr>
            <a:xfrm>
              <a:off x="908575" y="1661275"/>
              <a:ext cx="82925" cy="107650"/>
            </a:xfrm>
            <a:custGeom>
              <a:avLst/>
              <a:gdLst/>
              <a:ahLst/>
              <a:cxnLst/>
              <a:rect l="l" t="t" r="r" b="b"/>
              <a:pathLst>
                <a:path w="3317" h="4306" extrusionOk="0">
                  <a:moveTo>
                    <a:pt x="1923" y="1"/>
                  </a:moveTo>
                  <a:cubicBezTo>
                    <a:pt x="1877" y="1"/>
                    <a:pt x="1832" y="2"/>
                    <a:pt x="1786" y="6"/>
                  </a:cubicBezTo>
                  <a:lnTo>
                    <a:pt x="1" y="3030"/>
                  </a:lnTo>
                  <a:cubicBezTo>
                    <a:pt x="146" y="3576"/>
                    <a:pt x="547" y="4050"/>
                    <a:pt x="1057" y="4305"/>
                  </a:cubicBezTo>
                  <a:lnTo>
                    <a:pt x="3317" y="552"/>
                  </a:lnTo>
                  <a:cubicBezTo>
                    <a:pt x="2916" y="185"/>
                    <a:pt x="2423" y="1"/>
                    <a:pt x="1923" y="1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76;p74">
              <a:extLst>
                <a:ext uri="{FF2B5EF4-FFF2-40B4-BE49-F238E27FC236}">
                  <a16:creationId xmlns:a16="http://schemas.microsoft.com/office/drawing/2014/main" id="{E8B4963E-1431-A655-0E54-CF88C452AA86}"/>
                </a:ext>
              </a:extLst>
            </p:cNvPr>
            <p:cNvSpPr/>
            <p:nvPr/>
          </p:nvSpPr>
          <p:spPr>
            <a:xfrm>
              <a:off x="946850" y="1684175"/>
              <a:ext cx="62875" cy="89750"/>
            </a:xfrm>
            <a:custGeom>
              <a:avLst/>
              <a:gdLst/>
              <a:ahLst/>
              <a:cxnLst/>
              <a:rect l="l" t="t" r="r" b="b"/>
              <a:pathLst>
                <a:path w="2515" h="3590" extrusionOk="0">
                  <a:moveTo>
                    <a:pt x="2150" y="0"/>
                  </a:moveTo>
                  <a:lnTo>
                    <a:pt x="0" y="3535"/>
                  </a:lnTo>
                  <a:cubicBezTo>
                    <a:pt x="164" y="3571"/>
                    <a:pt x="319" y="3590"/>
                    <a:pt x="469" y="3590"/>
                  </a:cubicBezTo>
                  <a:cubicBezTo>
                    <a:pt x="620" y="3590"/>
                    <a:pt x="765" y="3571"/>
                    <a:pt x="911" y="3535"/>
                  </a:cubicBezTo>
                  <a:lnTo>
                    <a:pt x="2514" y="911"/>
                  </a:lnTo>
                  <a:cubicBezTo>
                    <a:pt x="2478" y="802"/>
                    <a:pt x="2478" y="693"/>
                    <a:pt x="2441" y="584"/>
                  </a:cubicBezTo>
                  <a:cubicBezTo>
                    <a:pt x="2369" y="365"/>
                    <a:pt x="2259" y="183"/>
                    <a:pt x="2150" y="0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77;p74">
              <a:extLst>
                <a:ext uri="{FF2B5EF4-FFF2-40B4-BE49-F238E27FC236}">
                  <a16:creationId xmlns:a16="http://schemas.microsoft.com/office/drawing/2014/main" id="{F66C417B-432D-F82C-085D-D03EF7D82295}"/>
                </a:ext>
              </a:extLst>
            </p:cNvPr>
            <p:cNvSpPr/>
            <p:nvPr/>
          </p:nvSpPr>
          <p:spPr>
            <a:xfrm>
              <a:off x="872150" y="1682350"/>
              <a:ext cx="80175" cy="132125"/>
            </a:xfrm>
            <a:custGeom>
              <a:avLst/>
              <a:gdLst/>
              <a:ahLst/>
              <a:cxnLst/>
              <a:rect l="l" t="t" r="r" b="b"/>
              <a:pathLst>
                <a:path w="3207" h="5285" extrusionOk="0">
                  <a:moveTo>
                    <a:pt x="510" y="1"/>
                  </a:moveTo>
                  <a:lnTo>
                    <a:pt x="0" y="292"/>
                  </a:lnTo>
                  <a:lnTo>
                    <a:pt x="620" y="4665"/>
                  </a:lnTo>
                  <a:lnTo>
                    <a:pt x="510" y="5284"/>
                  </a:lnTo>
                  <a:lnTo>
                    <a:pt x="911" y="5284"/>
                  </a:lnTo>
                  <a:cubicBezTo>
                    <a:pt x="2514" y="5211"/>
                    <a:pt x="3207" y="3280"/>
                    <a:pt x="2077" y="2150"/>
                  </a:cubicBezTo>
                  <a:cubicBezTo>
                    <a:pt x="1458" y="1531"/>
                    <a:pt x="911" y="802"/>
                    <a:pt x="510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78;p74">
              <a:extLst>
                <a:ext uri="{FF2B5EF4-FFF2-40B4-BE49-F238E27FC236}">
                  <a16:creationId xmlns:a16="http://schemas.microsoft.com/office/drawing/2014/main" id="{6B2049A4-1592-600B-DC56-01F1054B52F7}"/>
                </a:ext>
              </a:extLst>
            </p:cNvPr>
            <p:cNvSpPr/>
            <p:nvPr/>
          </p:nvSpPr>
          <p:spPr>
            <a:xfrm>
              <a:off x="872150" y="1682350"/>
              <a:ext cx="80175" cy="132125"/>
            </a:xfrm>
            <a:custGeom>
              <a:avLst/>
              <a:gdLst/>
              <a:ahLst/>
              <a:cxnLst/>
              <a:rect l="l" t="t" r="r" b="b"/>
              <a:pathLst>
                <a:path w="3207" h="5285" extrusionOk="0">
                  <a:moveTo>
                    <a:pt x="510" y="1"/>
                  </a:moveTo>
                  <a:lnTo>
                    <a:pt x="0" y="292"/>
                  </a:lnTo>
                  <a:cubicBezTo>
                    <a:pt x="401" y="1130"/>
                    <a:pt x="984" y="1932"/>
                    <a:pt x="1676" y="2588"/>
                  </a:cubicBezTo>
                  <a:cubicBezTo>
                    <a:pt x="2041" y="2952"/>
                    <a:pt x="2150" y="3535"/>
                    <a:pt x="1895" y="4009"/>
                  </a:cubicBezTo>
                  <a:cubicBezTo>
                    <a:pt x="1676" y="4415"/>
                    <a:pt x="1269" y="4688"/>
                    <a:pt x="836" y="4688"/>
                  </a:cubicBezTo>
                  <a:cubicBezTo>
                    <a:pt x="764" y="4688"/>
                    <a:pt x="692" y="4680"/>
                    <a:pt x="620" y="4665"/>
                  </a:cubicBezTo>
                  <a:lnTo>
                    <a:pt x="510" y="5284"/>
                  </a:lnTo>
                  <a:lnTo>
                    <a:pt x="911" y="5284"/>
                  </a:lnTo>
                  <a:cubicBezTo>
                    <a:pt x="2514" y="5211"/>
                    <a:pt x="3207" y="3280"/>
                    <a:pt x="2077" y="2150"/>
                  </a:cubicBezTo>
                  <a:cubicBezTo>
                    <a:pt x="1458" y="1531"/>
                    <a:pt x="911" y="802"/>
                    <a:pt x="510" y="1"/>
                  </a:cubicBez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79;p74">
              <a:extLst>
                <a:ext uri="{FF2B5EF4-FFF2-40B4-BE49-F238E27FC236}">
                  <a16:creationId xmlns:a16="http://schemas.microsoft.com/office/drawing/2014/main" id="{213B855D-4730-3825-D699-03F21BD01C76}"/>
                </a:ext>
              </a:extLst>
            </p:cNvPr>
            <p:cNvSpPr/>
            <p:nvPr/>
          </p:nvSpPr>
          <p:spPr>
            <a:xfrm>
              <a:off x="238125" y="4571000"/>
              <a:ext cx="480100" cy="261475"/>
            </a:xfrm>
            <a:custGeom>
              <a:avLst/>
              <a:gdLst/>
              <a:ahLst/>
              <a:cxnLst/>
              <a:rect l="l" t="t" r="r" b="b"/>
              <a:pathLst>
                <a:path w="19204" h="10459" extrusionOk="0">
                  <a:moveTo>
                    <a:pt x="2368" y="0"/>
                  </a:moveTo>
                  <a:lnTo>
                    <a:pt x="1530" y="3826"/>
                  </a:lnTo>
                  <a:lnTo>
                    <a:pt x="838" y="6924"/>
                  </a:lnTo>
                  <a:lnTo>
                    <a:pt x="0" y="10458"/>
                  </a:lnTo>
                  <a:lnTo>
                    <a:pt x="19203" y="10458"/>
                  </a:lnTo>
                  <a:lnTo>
                    <a:pt x="19130" y="8636"/>
                  </a:lnTo>
                  <a:cubicBezTo>
                    <a:pt x="19094" y="8053"/>
                    <a:pt x="18984" y="7470"/>
                    <a:pt x="18766" y="6960"/>
                  </a:cubicBezTo>
                  <a:cubicBezTo>
                    <a:pt x="18292" y="5831"/>
                    <a:pt x="17418" y="4992"/>
                    <a:pt x="16288" y="4555"/>
                  </a:cubicBezTo>
                  <a:lnTo>
                    <a:pt x="15778" y="4373"/>
                  </a:lnTo>
                  <a:cubicBezTo>
                    <a:pt x="15341" y="4191"/>
                    <a:pt x="14903" y="3972"/>
                    <a:pt x="14539" y="3681"/>
                  </a:cubicBezTo>
                  <a:cubicBezTo>
                    <a:pt x="14502" y="3644"/>
                    <a:pt x="14466" y="3644"/>
                    <a:pt x="14430" y="3608"/>
                  </a:cubicBezTo>
                  <a:cubicBezTo>
                    <a:pt x="14065" y="3353"/>
                    <a:pt x="13774" y="3025"/>
                    <a:pt x="13519" y="2697"/>
                  </a:cubicBezTo>
                  <a:cubicBezTo>
                    <a:pt x="12899" y="1932"/>
                    <a:pt x="12535" y="984"/>
                    <a:pt x="12425" y="37"/>
                  </a:cubicBezTo>
                  <a:lnTo>
                    <a:pt x="23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80;p74">
              <a:extLst>
                <a:ext uri="{FF2B5EF4-FFF2-40B4-BE49-F238E27FC236}">
                  <a16:creationId xmlns:a16="http://schemas.microsoft.com/office/drawing/2014/main" id="{693F7D08-4BDC-55C0-D129-DA129EC33049}"/>
                </a:ext>
              </a:extLst>
            </p:cNvPr>
            <p:cNvSpPr/>
            <p:nvPr/>
          </p:nvSpPr>
          <p:spPr>
            <a:xfrm>
              <a:off x="238125" y="4663000"/>
              <a:ext cx="493750" cy="169475"/>
            </a:xfrm>
            <a:custGeom>
              <a:avLst/>
              <a:gdLst/>
              <a:ahLst/>
              <a:cxnLst/>
              <a:rect l="l" t="t" r="r" b="b"/>
              <a:pathLst>
                <a:path w="19750" h="6779" extrusionOk="0">
                  <a:moveTo>
                    <a:pt x="14502" y="1"/>
                  </a:moveTo>
                  <a:lnTo>
                    <a:pt x="11587" y="5029"/>
                  </a:lnTo>
                  <a:lnTo>
                    <a:pt x="4992" y="5029"/>
                  </a:lnTo>
                  <a:cubicBezTo>
                    <a:pt x="4555" y="1240"/>
                    <a:pt x="3024" y="365"/>
                    <a:pt x="1530" y="146"/>
                  </a:cubicBezTo>
                  <a:lnTo>
                    <a:pt x="838" y="3244"/>
                  </a:lnTo>
                  <a:lnTo>
                    <a:pt x="0" y="6778"/>
                  </a:lnTo>
                  <a:lnTo>
                    <a:pt x="19750" y="6778"/>
                  </a:lnTo>
                  <a:lnTo>
                    <a:pt x="19677" y="4956"/>
                  </a:lnTo>
                  <a:cubicBezTo>
                    <a:pt x="19640" y="4373"/>
                    <a:pt x="19495" y="3790"/>
                    <a:pt x="19276" y="3280"/>
                  </a:cubicBezTo>
                  <a:cubicBezTo>
                    <a:pt x="18839" y="2187"/>
                    <a:pt x="17454" y="1349"/>
                    <a:pt x="16288" y="875"/>
                  </a:cubicBezTo>
                  <a:lnTo>
                    <a:pt x="15778" y="693"/>
                  </a:lnTo>
                  <a:cubicBezTo>
                    <a:pt x="15304" y="511"/>
                    <a:pt x="14903" y="292"/>
                    <a:pt x="14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81;p74">
              <a:extLst>
                <a:ext uri="{FF2B5EF4-FFF2-40B4-BE49-F238E27FC236}">
                  <a16:creationId xmlns:a16="http://schemas.microsoft.com/office/drawing/2014/main" id="{FEDBB06A-DF45-B095-D291-99A866F720C8}"/>
                </a:ext>
              </a:extLst>
            </p:cNvPr>
            <p:cNvSpPr/>
            <p:nvPr/>
          </p:nvSpPr>
          <p:spPr>
            <a:xfrm>
              <a:off x="2084625" y="2000275"/>
              <a:ext cx="433650" cy="295575"/>
            </a:xfrm>
            <a:custGeom>
              <a:avLst/>
              <a:gdLst/>
              <a:ahLst/>
              <a:cxnLst/>
              <a:rect l="l" t="t" r="r" b="b"/>
              <a:pathLst>
                <a:path w="17346" h="11823" extrusionOk="0">
                  <a:moveTo>
                    <a:pt x="6523" y="1"/>
                  </a:moveTo>
                  <a:lnTo>
                    <a:pt x="1" y="10349"/>
                  </a:lnTo>
                  <a:cubicBezTo>
                    <a:pt x="3620" y="11612"/>
                    <a:pt x="10122" y="11823"/>
                    <a:pt x="14055" y="11823"/>
                  </a:cubicBezTo>
                  <a:cubicBezTo>
                    <a:pt x="16021" y="11823"/>
                    <a:pt x="17345" y="11770"/>
                    <a:pt x="17345" y="11770"/>
                  </a:cubicBezTo>
                  <a:lnTo>
                    <a:pt x="17345" y="3899"/>
                  </a:lnTo>
                  <a:lnTo>
                    <a:pt x="6523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82;p74">
              <a:extLst>
                <a:ext uri="{FF2B5EF4-FFF2-40B4-BE49-F238E27FC236}">
                  <a16:creationId xmlns:a16="http://schemas.microsoft.com/office/drawing/2014/main" id="{3D0F0C82-53C6-80D9-CC70-8A334C74BF90}"/>
                </a:ext>
              </a:extLst>
            </p:cNvPr>
            <p:cNvSpPr/>
            <p:nvPr/>
          </p:nvSpPr>
          <p:spPr>
            <a:xfrm>
              <a:off x="1519825" y="1618575"/>
              <a:ext cx="306125" cy="291550"/>
            </a:xfrm>
            <a:custGeom>
              <a:avLst/>
              <a:gdLst/>
              <a:ahLst/>
              <a:cxnLst/>
              <a:rect l="l" t="t" r="r" b="b"/>
              <a:pathLst>
                <a:path w="12245" h="11662" extrusionOk="0">
                  <a:moveTo>
                    <a:pt x="8272" y="1"/>
                  </a:moveTo>
                  <a:lnTo>
                    <a:pt x="1" y="365"/>
                  </a:lnTo>
                  <a:lnTo>
                    <a:pt x="3973" y="11661"/>
                  </a:lnTo>
                  <a:lnTo>
                    <a:pt x="12244" y="11297"/>
                  </a:lnTo>
                  <a:lnTo>
                    <a:pt x="11115" y="8090"/>
                  </a:lnTo>
                  <a:lnTo>
                    <a:pt x="8600" y="948"/>
                  </a:lnTo>
                  <a:lnTo>
                    <a:pt x="8272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83;p74">
              <a:extLst>
                <a:ext uri="{FF2B5EF4-FFF2-40B4-BE49-F238E27FC236}">
                  <a16:creationId xmlns:a16="http://schemas.microsoft.com/office/drawing/2014/main" id="{16AA429E-5735-DC90-2B74-11CC47E22144}"/>
                </a:ext>
              </a:extLst>
            </p:cNvPr>
            <p:cNvSpPr/>
            <p:nvPr/>
          </p:nvSpPr>
          <p:spPr>
            <a:xfrm>
              <a:off x="1566300" y="1642275"/>
              <a:ext cx="231400" cy="180525"/>
            </a:xfrm>
            <a:custGeom>
              <a:avLst/>
              <a:gdLst/>
              <a:ahLst/>
              <a:cxnLst/>
              <a:rect l="l" t="t" r="r" b="b"/>
              <a:pathLst>
                <a:path w="9256" h="7221" extrusionOk="0">
                  <a:moveTo>
                    <a:pt x="6741" y="0"/>
                  </a:moveTo>
                  <a:lnTo>
                    <a:pt x="0" y="292"/>
                  </a:lnTo>
                  <a:lnTo>
                    <a:pt x="1239" y="3753"/>
                  </a:lnTo>
                  <a:cubicBezTo>
                    <a:pt x="1908" y="5725"/>
                    <a:pt x="4448" y="7221"/>
                    <a:pt x="6953" y="7221"/>
                  </a:cubicBezTo>
                  <a:cubicBezTo>
                    <a:pt x="7040" y="7221"/>
                    <a:pt x="7128" y="7219"/>
                    <a:pt x="7215" y="7215"/>
                  </a:cubicBezTo>
                  <a:lnTo>
                    <a:pt x="9256" y="71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84;p74">
              <a:extLst>
                <a:ext uri="{FF2B5EF4-FFF2-40B4-BE49-F238E27FC236}">
                  <a16:creationId xmlns:a16="http://schemas.microsoft.com/office/drawing/2014/main" id="{7A1A8E99-E5B8-CB00-3191-61C26F066454}"/>
                </a:ext>
              </a:extLst>
            </p:cNvPr>
            <p:cNvSpPr/>
            <p:nvPr/>
          </p:nvSpPr>
          <p:spPr>
            <a:xfrm>
              <a:off x="1408700" y="1246925"/>
              <a:ext cx="415425" cy="507425"/>
            </a:xfrm>
            <a:custGeom>
              <a:avLst/>
              <a:gdLst/>
              <a:ahLst/>
              <a:cxnLst/>
              <a:rect l="l" t="t" r="r" b="b"/>
              <a:pathLst>
                <a:path w="16617" h="20297" extrusionOk="0">
                  <a:moveTo>
                    <a:pt x="13045" y="0"/>
                  </a:moveTo>
                  <a:cubicBezTo>
                    <a:pt x="9329" y="1130"/>
                    <a:pt x="3681" y="4045"/>
                    <a:pt x="3280" y="4555"/>
                  </a:cubicBezTo>
                  <a:cubicBezTo>
                    <a:pt x="2843" y="5065"/>
                    <a:pt x="1567" y="9073"/>
                    <a:pt x="911" y="10640"/>
                  </a:cubicBezTo>
                  <a:cubicBezTo>
                    <a:pt x="0" y="12863"/>
                    <a:pt x="146" y="13701"/>
                    <a:pt x="3863" y="16798"/>
                  </a:cubicBezTo>
                  <a:cubicBezTo>
                    <a:pt x="3498" y="18401"/>
                    <a:pt x="4555" y="20041"/>
                    <a:pt x="6231" y="20296"/>
                  </a:cubicBezTo>
                  <a:lnTo>
                    <a:pt x="4446" y="11806"/>
                  </a:lnTo>
                  <a:lnTo>
                    <a:pt x="16325" y="6195"/>
                  </a:lnTo>
                  <a:cubicBezTo>
                    <a:pt x="16325" y="6195"/>
                    <a:pt x="16616" y="3717"/>
                    <a:pt x="15997" y="2660"/>
                  </a:cubicBezTo>
                  <a:cubicBezTo>
                    <a:pt x="15560" y="1858"/>
                    <a:pt x="13045" y="0"/>
                    <a:pt x="130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85;p74">
              <a:extLst>
                <a:ext uri="{FF2B5EF4-FFF2-40B4-BE49-F238E27FC236}">
                  <a16:creationId xmlns:a16="http://schemas.microsoft.com/office/drawing/2014/main" id="{6B12F11F-C6C0-E371-4E6C-CAC1C0D732A7}"/>
                </a:ext>
              </a:extLst>
            </p:cNvPr>
            <p:cNvSpPr/>
            <p:nvPr/>
          </p:nvSpPr>
          <p:spPr>
            <a:xfrm>
              <a:off x="1530775" y="1351575"/>
              <a:ext cx="388075" cy="432825"/>
            </a:xfrm>
            <a:custGeom>
              <a:avLst/>
              <a:gdLst/>
              <a:ahLst/>
              <a:cxnLst/>
              <a:rect l="l" t="t" r="r" b="b"/>
              <a:pathLst>
                <a:path w="15523" h="17313" extrusionOk="0">
                  <a:moveTo>
                    <a:pt x="6949" y="0"/>
                  </a:moveTo>
                  <a:cubicBezTo>
                    <a:pt x="6186" y="0"/>
                    <a:pt x="5571" y="97"/>
                    <a:pt x="5247" y="223"/>
                  </a:cubicBezTo>
                  <a:cubicBezTo>
                    <a:pt x="3863" y="770"/>
                    <a:pt x="2587" y="1462"/>
                    <a:pt x="1676" y="2592"/>
                  </a:cubicBezTo>
                  <a:cubicBezTo>
                    <a:pt x="547" y="3976"/>
                    <a:pt x="0" y="5725"/>
                    <a:pt x="109" y="7474"/>
                  </a:cubicBezTo>
                  <a:cubicBezTo>
                    <a:pt x="109" y="7839"/>
                    <a:pt x="146" y="8167"/>
                    <a:pt x="219" y="8495"/>
                  </a:cubicBezTo>
                  <a:lnTo>
                    <a:pt x="2004" y="17313"/>
                  </a:lnTo>
                  <a:lnTo>
                    <a:pt x="10494" y="15564"/>
                  </a:lnTo>
                  <a:cubicBezTo>
                    <a:pt x="13519" y="14944"/>
                    <a:pt x="15523" y="11956"/>
                    <a:pt x="14903" y="8895"/>
                  </a:cubicBezTo>
                  <a:lnTo>
                    <a:pt x="14248" y="5652"/>
                  </a:lnTo>
                  <a:cubicBezTo>
                    <a:pt x="14175" y="5325"/>
                    <a:pt x="14029" y="4997"/>
                    <a:pt x="13956" y="4669"/>
                  </a:cubicBezTo>
                  <a:cubicBezTo>
                    <a:pt x="12995" y="907"/>
                    <a:pt x="9282" y="0"/>
                    <a:pt x="6949" y="0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86;p74">
              <a:extLst>
                <a:ext uri="{FF2B5EF4-FFF2-40B4-BE49-F238E27FC236}">
                  <a16:creationId xmlns:a16="http://schemas.microsoft.com/office/drawing/2014/main" id="{10CEC77F-A4D1-C370-100A-6A129C026C76}"/>
                </a:ext>
              </a:extLst>
            </p:cNvPr>
            <p:cNvSpPr/>
            <p:nvPr/>
          </p:nvSpPr>
          <p:spPr>
            <a:xfrm>
              <a:off x="1817725" y="1506300"/>
              <a:ext cx="37375" cy="47875"/>
            </a:xfrm>
            <a:custGeom>
              <a:avLst/>
              <a:gdLst/>
              <a:ahLst/>
              <a:cxnLst/>
              <a:rect l="l" t="t" r="r" b="b"/>
              <a:pathLst>
                <a:path w="1495" h="1915" extrusionOk="0">
                  <a:moveTo>
                    <a:pt x="633" y="1"/>
                  </a:moveTo>
                  <a:cubicBezTo>
                    <a:pt x="604" y="1"/>
                    <a:pt x="575" y="4"/>
                    <a:pt x="547" y="10"/>
                  </a:cubicBezTo>
                  <a:cubicBezTo>
                    <a:pt x="182" y="83"/>
                    <a:pt x="0" y="557"/>
                    <a:pt x="110" y="1103"/>
                  </a:cubicBezTo>
                  <a:cubicBezTo>
                    <a:pt x="209" y="1570"/>
                    <a:pt x="492" y="1914"/>
                    <a:pt x="846" y="1914"/>
                  </a:cubicBezTo>
                  <a:cubicBezTo>
                    <a:pt x="879" y="1914"/>
                    <a:pt x="913" y="1911"/>
                    <a:pt x="948" y="1905"/>
                  </a:cubicBezTo>
                  <a:cubicBezTo>
                    <a:pt x="1312" y="1832"/>
                    <a:pt x="1494" y="1358"/>
                    <a:pt x="1385" y="812"/>
                  </a:cubicBezTo>
                  <a:cubicBezTo>
                    <a:pt x="1285" y="345"/>
                    <a:pt x="941" y="1"/>
                    <a:pt x="63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87;p74">
              <a:extLst>
                <a:ext uri="{FF2B5EF4-FFF2-40B4-BE49-F238E27FC236}">
                  <a16:creationId xmlns:a16="http://schemas.microsoft.com/office/drawing/2014/main" id="{0A9192AB-6293-0DAF-C9E5-9AD6DE26BB99}"/>
                </a:ext>
              </a:extLst>
            </p:cNvPr>
            <p:cNvSpPr/>
            <p:nvPr/>
          </p:nvSpPr>
          <p:spPr>
            <a:xfrm>
              <a:off x="1440850" y="1428150"/>
              <a:ext cx="206550" cy="204125"/>
            </a:xfrm>
            <a:custGeom>
              <a:avLst/>
              <a:gdLst/>
              <a:ahLst/>
              <a:cxnLst/>
              <a:rect l="l" t="t" r="r" b="b"/>
              <a:pathLst>
                <a:path w="8262" h="8165" extrusionOk="0">
                  <a:moveTo>
                    <a:pt x="3650" y="1"/>
                  </a:moveTo>
                  <a:cubicBezTo>
                    <a:pt x="3181" y="1"/>
                    <a:pt x="1" y="283"/>
                    <a:pt x="2504" y="8165"/>
                  </a:cubicBezTo>
                  <a:lnTo>
                    <a:pt x="4982" y="7982"/>
                  </a:lnTo>
                  <a:cubicBezTo>
                    <a:pt x="8261" y="6634"/>
                    <a:pt x="3706" y="2"/>
                    <a:pt x="3706" y="2"/>
                  </a:cubicBezTo>
                  <a:cubicBezTo>
                    <a:pt x="3706" y="2"/>
                    <a:pt x="3686" y="1"/>
                    <a:pt x="36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88;p74">
              <a:extLst>
                <a:ext uri="{FF2B5EF4-FFF2-40B4-BE49-F238E27FC236}">
                  <a16:creationId xmlns:a16="http://schemas.microsoft.com/office/drawing/2014/main" id="{26300AEB-6EE7-2323-BCB6-0D61ABACC4F1}"/>
                </a:ext>
              </a:extLst>
            </p:cNvPr>
            <p:cNvSpPr/>
            <p:nvPr/>
          </p:nvSpPr>
          <p:spPr>
            <a:xfrm>
              <a:off x="1438750" y="1568725"/>
              <a:ext cx="160350" cy="147575"/>
            </a:xfrm>
            <a:custGeom>
              <a:avLst/>
              <a:gdLst/>
              <a:ahLst/>
              <a:cxnLst/>
              <a:rect l="l" t="t" r="r" b="b"/>
              <a:pathLst>
                <a:path w="6414" h="5903" extrusionOk="0">
                  <a:moveTo>
                    <a:pt x="2841" y="1"/>
                  </a:moveTo>
                  <a:cubicBezTo>
                    <a:pt x="2278" y="1"/>
                    <a:pt x="1798" y="230"/>
                    <a:pt x="1385" y="574"/>
                  </a:cubicBezTo>
                  <a:cubicBezTo>
                    <a:pt x="1" y="1667"/>
                    <a:pt x="547" y="4618"/>
                    <a:pt x="2552" y="5639"/>
                  </a:cubicBezTo>
                  <a:cubicBezTo>
                    <a:pt x="2913" y="5820"/>
                    <a:pt x="3289" y="5902"/>
                    <a:pt x="3658" y="5902"/>
                  </a:cubicBezTo>
                  <a:cubicBezTo>
                    <a:pt x="5072" y="5902"/>
                    <a:pt x="6385" y="4685"/>
                    <a:pt x="6414" y="3125"/>
                  </a:cubicBezTo>
                  <a:lnTo>
                    <a:pt x="6378" y="2396"/>
                  </a:lnTo>
                  <a:cubicBezTo>
                    <a:pt x="4925" y="626"/>
                    <a:pt x="3770" y="1"/>
                    <a:pt x="2841" y="1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89;p74">
              <a:extLst>
                <a:ext uri="{FF2B5EF4-FFF2-40B4-BE49-F238E27FC236}">
                  <a16:creationId xmlns:a16="http://schemas.microsoft.com/office/drawing/2014/main" id="{CC25F32A-294F-A890-7A52-F1C560AFD6D8}"/>
                </a:ext>
              </a:extLst>
            </p:cNvPr>
            <p:cNvSpPr/>
            <p:nvPr/>
          </p:nvSpPr>
          <p:spPr>
            <a:xfrm>
              <a:off x="1771250" y="1494700"/>
              <a:ext cx="87475" cy="128475"/>
            </a:xfrm>
            <a:custGeom>
              <a:avLst/>
              <a:gdLst/>
              <a:ahLst/>
              <a:cxnLst/>
              <a:rect l="l" t="t" r="r" b="b"/>
              <a:pathLst>
                <a:path w="3499" h="5139" extrusionOk="0">
                  <a:moveTo>
                    <a:pt x="475" y="0"/>
                  </a:moveTo>
                  <a:lnTo>
                    <a:pt x="1" y="328"/>
                  </a:lnTo>
                  <a:cubicBezTo>
                    <a:pt x="511" y="1130"/>
                    <a:pt x="1167" y="1822"/>
                    <a:pt x="1932" y="2369"/>
                  </a:cubicBezTo>
                  <a:cubicBezTo>
                    <a:pt x="2369" y="2697"/>
                    <a:pt x="2515" y="3243"/>
                    <a:pt x="2333" y="3717"/>
                  </a:cubicBezTo>
                  <a:cubicBezTo>
                    <a:pt x="2151" y="4227"/>
                    <a:pt x="1677" y="4555"/>
                    <a:pt x="1167" y="4555"/>
                  </a:cubicBezTo>
                  <a:lnTo>
                    <a:pt x="1167" y="5138"/>
                  </a:lnTo>
                  <a:cubicBezTo>
                    <a:pt x="1313" y="5138"/>
                    <a:pt x="1422" y="5138"/>
                    <a:pt x="1568" y="5102"/>
                  </a:cubicBezTo>
                  <a:cubicBezTo>
                    <a:pt x="3062" y="4737"/>
                    <a:pt x="3499" y="2879"/>
                    <a:pt x="2296" y="1895"/>
                  </a:cubicBezTo>
                  <a:cubicBezTo>
                    <a:pt x="1604" y="1385"/>
                    <a:pt x="985" y="729"/>
                    <a:pt x="475" y="0"/>
                  </a:cubicBez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90;p74">
              <a:extLst>
                <a:ext uri="{FF2B5EF4-FFF2-40B4-BE49-F238E27FC236}">
                  <a16:creationId xmlns:a16="http://schemas.microsoft.com/office/drawing/2014/main" id="{2EB22FD2-8E50-1FA2-6644-B57422D9C23A}"/>
                </a:ext>
              </a:extLst>
            </p:cNvPr>
            <p:cNvSpPr/>
            <p:nvPr/>
          </p:nvSpPr>
          <p:spPr>
            <a:xfrm>
              <a:off x="1508900" y="1633150"/>
              <a:ext cx="48300" cy="38300"/>
            </a:xfrm>
            <a:custGeom>
              <a:avLst/>
              <a:gdLst/>
              <a:ahLst/>
              <a:cxnLst/>
              <a:rect l="l" t="t" r="r" b="b"/>
              <a:pathLst>
                <a:path w="1932" h="1532" extrusionOk="0">
                  <a:moveTo>
                    <a:pt x="329" y="1"/>
                  </a:moveTo>
                  <a:lnTo>
                    <a:pt x="1" y="511"/>
                  </a:lnTo>
                  <a:lnTo>
                    <a:pt x="1604" y="1531"/>
                  </a:lnTo>
                  <a:lnTo>
                    <a:pt x="1932" y="105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91;p74">
              <a:extLst>
                <a:ext uri="{FF2B5EF4-FFF2-40B4-BE49-F238E27FC236}">
                  <a16:creationId xmlns:a16="http://schemas.microsoft.com/office/drawing/2014/main" id="{A51921A7-65BB-F2C4-C7A7-170AE09DD140}"/>
                </a:ext>
              </a:extLst>
            </p:cNvPr>
            <p:cNvSpPr/>
            <p:nvPr/>
          </p:nvSpPr>
          <p:spPr>
            <a:xfrm>
              <a:off x="1788250" y="1423150"/>
              <a:ext cx="88900" cy="27350"/>
            </a:xfrm>
            <a:custGeom>
              <a:avLst/>
              <a:gdLst/>
              <a:ahLst/>
              <a:cxnLst/>
              <a:rect l="l" t="t" r="r" b="b"/>
              <a:pathLst>
                <a:path w="3556" h="1094" extrusionOk="0">
                  <a:moveTo>
                    <a:pt x="1652" y="0"/>
                  </a:moveTo>
                  <a:cubicBezTo>
                    <a:pt x="1499" y="0"/>
                    <a:pt x="1340" y="18"/>
                    <a:pt x="1179" y="57"/>
                  </a:cubicBezTo>
                  <a:cubicBezTo>
                    <a:pt x="1" y="326"/>
                    <a:pt x="67" y="1093"/>
                    <a:pt x="1377" y="1093"/>
                  </a:cubicBezTo>
                  <a:cubicBezTo>
                    <a:pt x="1485" y="1093"/>
                    <a:pt x="1601" y="1088"/>
                    <a:pt x="1726" y="1077"/>
                  </a:cubicBezTo>
                  <a:cubicBezTo>
                    <a:pt x="3555" y="948"/>
                    <a:pt x="2784" y="0"/>
                    <a:pt x="16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92;p74">
              <a:extLst>
                <a:ext uri="{FF2B5EF4-FFF2-40B4-BE49-F238E27FC236}">
                  <a16:creationId xmlns:a16="http://schemas.microsoft.com/office/drawing/2014/main" id="{6C56B783-A8AE-5A21-32A6-318013658802}"/>
                </a:ext>
              </a:extLst>
            </p:cNvPr>
            <p:cNvSpPr/>
            <p:nvPr/>
          </p:nvSpPr>
          <p:spPr>
            <a:xfrm>
              <a:off x="1639975" y="1450925"/>
              <a:ext cx="71400" cy="37000"/>
            </a:xfrm>
            <a:custGeom>
              <a:avLst/>
              <a:gdLst/>
              <a:ahLst/>
              <a:cxnLst/>
              <a:rect l="l" t="t" r="r" b="b"/>
              <a:pathLst>
                <a:path w="2856" h="1480" extrusionOk="0">
                  <a:moveTo>
                    <a:pt x="1866" y="1"/>
                  </a:moveTo>
                  <a:cubicBezTo>
                    <a:pt x="1528" y="1"/>
                    <a:pt x="1100" y="122"/>
                    <a:pt x="733" y="403"/>
                  </a:cubicBezTo>
                  <a:cubicBezTo>
                    <a:pt x="1" y="959"/>
                    <a:pt x="21" y="1480"/>
                    <a:pt x="589" y="1480"/>
                  </a:cubicBezTo>
                  <a:cubicBezTo>
                    <a:pt x="840" y="1480"/>
                    <a:pt x="1197" y="1378"/>
                    <a:pt x="1644" y="1132"/>
                  </a:cubicBezTo>
                  <a:cubicBezTo>
                    <a:pt x="2856" y="478"/>
                    <a:pt x="2537" y="1"/>
                    <a:pt x="18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93;p74">
              <a:extLst>
                <a:ext uri="{FF2B5EF4-FFF2-40B4-BE49-F238E27FC236}">
                  <a16:creationId xmlns:a16="http://schemas.microsoft.com/office/drawing/2014/main" id="{DD7A41E8-B9AE-2B5C-D7C7-1AD7536CA6F5}"/>
                </a:ext>
              </a:extLst>
            </p:cNvPr>
            <p:cNvSpPr/>
            <p:nvPr/>
          </p:nvSpPr>
          <p:spPr>
            <a:xfrm>
              <a:off x="1513450" y="1401775"/>
              <a:ext cx="101150" cy="135750"/>
            </a:xfrm>
            <a:custGeom>
              <a:avLst/>
              <a:gdLst/>
              <a:ahLst/>
              <a:cxnLst/>
              <a:rect l="l" t="t" r="r" b="b"/>
              <a:pathLst>
                <a:path w="4046" h="5430" extrusionOk="0">
                  <a:moveTo>
                    <a:pt x="3171" y="1"/>
                  </a:moveTo>
                  <a:lnTo>
                    <a:pt x="1" y="1531"/>
                  </a:lnTo>
                  <a:lnTo>
                    <a:pt x="1677" y="5430"/>
                  </a:lnTo>
                  <a:cubicBezTo>
                    <a:pt x="3098" y="5248"/>
                    <a:pt x="4045" y="3936"/>
                    <a:pt x="4045" y="3936"/>
                  </a:cubicBezTo>
                  <a:lnTo>
                    <a:pt x="3171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94;p74">
              <a:extLst>
                <a:ext uri="{FF2B5EF4-FFF2-40B4-BE49-F238E27FC236}">
                  <a16:creationId xmlns:a16="http://schemas.microsoft.com/office/drawing/2014/main" id="{F0FC6439-4184-3837-A6BB-EC0F76EEBD30}"/>
                </a:ext>
              </a:extLst>
            </p:cNvPr>
            <p:cNvSpPr/>
            <p:nvPr/>
          </p:nvSpPr>
          <p:spPr>
            <a:xfrm>
              <a:off x="1695650" y="1540000"/>
              <a:ext cx="37375" cy="47875"/>
            </a:xfrm>
            <a:custGeom>
              <a:avLst/>
              <a:gdLst/>
              <a:ahLst/>
              <a:cxnLst/>
              <a:rect l="l" t="t" r="r" b="b"/>
              <a:pathLst>
                <a:path w="1495" h="1915" extrusionOk="0">
                  <a:moveTo>
                    <a:pt x="632" y="1"/>
                  </a:moveTo>
                  <a:cubicBezTo>
                    <a:pt x="603" y="1"/>
                    <a:pt x="575" y="4"/>
                    <a:pt x="547" y="10"/>
                  </a:cubicBezTo>
                  <a:cubicBezTo>
                    <a:pt x="183" y="83"/>
                    <a:pt x="0" y="557"/>
                    <a:pt x="110" y="1103"/>
                  </a:cubicBezTo>
                  <a:cubicBezTo>
                    <a:pt x="210" y="1570"/>
                    <a:pt x="523" y="1914"/>
                    <a:pt x="854" y="1914"/>
                  </a:cubicBezTo>
                  <a:cubicBezTo>
                    <a:pt x="885" y="1914"/>
                    <a:pt x="917" y="1911"/>
                    <a:pt x="948" y="1905"/>
                  </a:cubicBezTo>
                  <a:cubicBezTo>
                    <a:pt x="1276" y="1832"/>
                    <a:pt x="1494" y="1358"/>
                    <a:pt x="1385" y="848"/>
                  </a:cubicBezTo>
                  <a:cubicBezTo>
                    <a:pt x="1252" y="348"/>
                    <a:pt x="936" y="1"/>
                    <a:pt x="63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95;p74">
              <a:extLst>
                <a:ext uri="{FF2B5EF4-FFF2-40B4-BE49-F238E27FC236}">
                  <a16:creationId xmlns:a16="http://schemas.microsoft.com/office/drawing/2014/main" id="{4231209C-DE4B-8B3E-97DF-7BCF05C13C8F}"/>
                </a:ext>
              </a:extLst>
            </p:cNvPr>
            <p:cNvSpPr/>
            <p:nvPr/>
          </p:nvSpPr>
          <p:spPr>
            <a:xfrm>
              <a:off x="1738475" y="1630250"/>
              <a:ext cx="80175" cy="44375"/>
            </a:xfrm>
            <a:custGeom>
              <a:avLst/>
              <a:gdLst/>
              <a:ahLst/>
              <a:cxnLst/>
              <a:rect l="l" t="t" r="r" b="b"/>
              <a:pathLst>
                <a:path w="3207" h="1775" extrusionOk="0">
                  <a:moveTo>
                    <a:pt x="2429" y="1"/>
                  </a:moveTo>
                  <a:cubicBezTo>
                    <a:pt x="1737" y="1"/>
                    <a:pt x="1069" y="108"/>
                    <a:pt x="401" y="299"/>
                  </a:cubicBezTo>
                  <a:cubicBezTo>
                    <a:pt x="109" y="372"/>
                    <a:pt x="0" y="736"/>
                    <a:pt x="219" y="955"/>
                  </a:cubicBezTo>
                  <a:cubicBezTo>
                    <a:pt x="543" y="1320"/>
                    <a:pt x="1070" y="1775"/>
                    <a:pt x="1649" y="1775"/>
                  </a:cubicBezTo>
                  <a:cubicBezTo>
                    <a:pt x="2112" y="1775"/>
                    <a:pt x="2608" y="1485"/>
                    <a:pt x="3061" y="627"/>
                  </a:cubicBezTo>
                  <a:cubicBezTo>
                    <a:pt x="3207" y="336"/>
                    <a:pt x="3024" y="44"/>
                    <a:pt x="2733" y="8"/>
                  </a:cubicBezTo>
                  <a:cubicBezTo>
                    <a:pt x="2631" y="3"/>
                    <a:pt x="2530" y="1"/>
                    <a:pt x="2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96;p74">
              <a:extLst>
                <a:ext uri="{FF2B5EF4-FFF2-40B4-BE49-F238E27FC236}">
                  <a16:creationId xmlns:a16="http://schemas.microsoft.com/office/drawing/2014/main" id="{040EF97E-04E4-75EF-AF8C-B0FD197EE982}"/>
                </a:ext>
              </a:extLst>
            </p:cNvPr>
            <p:cNvSpPr/>
            <p:nvPr/>
          </p:nvSpPr>
          <p:spPr>
            <a:xfrm>
              <a:off x="1519825" y="1467375"/>
              <a:ext cx="89300" cy="164000"/>
            </a:xfrm>
            <a:custGeom>
              <a:avLst/>
              <a:gdLst/>
              <a:ahLst/>
              <a:cxnLst/>
              <a:rect l="l" t="t" r="r" b="b"/>
              <a:pathLst>
                <a:path w="3572" h="6560" extrusionOk="0">
                  <a:moveTo>
                    <a:pt x="2260" y="0"/>
                  </a:moveTo>
                  <a:lnTo>
                    <a:pt x="1" y="2041"/>
                  </a:lnTo>
                  <a:lnTo>
                    <a:pt x="2041" y="6559"/>
                  </a:lnTo>
                  <a:lnTo>
                    <a:pt x="3572" y="6012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97;p74">
              <a:extLst>
                <a:ext uri="{FF2B5EF4-FFF2-40B4-BE49-F238E27FC236}">
                  <a16:creationId xmlns:a16="http://schemas.microsoft.com/office/drawing/2014/main" id="{D4B6C8FC-5F31-EA61-5E88-3E00CCD5B66B}"/>
                </a:ext>
              </a:extLst>
            </p:cNvPr>
            <p:cNvSpPr/>
            <p:nvPr/>
          </p:nvSpPr>
          <p:spPr>
            <a:xfrm>
              <a:off x="1535575" y="1347275"/>
              <a:ext cx="171950" cy="91875"/>
            </a:xfrm>
            <a:custGeom>
              <a:avLst/>
              <a:gdLst/>
              <a:ahLst/>
              <a:cxnLst/>
              <a:rect l="l" t="t" r="r" b="b"/>
              <a:pathLst>
                <a:path w="6878" h="3675" extrusionOk="0">
                  <a:moveTo>
                    <a:pt x="4450" y="0"/>
                  </a:moveTo>
                  <a:cubicBezTo>
                    <a:pt x="1871" y="0"/>
                    <a:pt x="0" y="2098"/>
                    <a:pt x="282" y="3675"/>
                  </a:cubicBezTo>
                  <a:lnTo>
                    <a:pt x="6877" y="614"/>
                  </a:lnTo>
                  <a:cubicBezTo>
                    <a:pt x="6031" y="183"/>
                    <a:pt x="5210" y="0"/>
                    <a:pt x="445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98;p74">
              <a:extLst>
                <a:ext uri="{FF2B5EF4-FFF2-40B4-BE49-F238E27FC236}">
                  <a16:creationId xmlns:a16="http://schemas.microsoft.com/office/drawing/2014/main" id="{232D94C6-3FB4-7A5F-26E1-5E1F9DE2AB76}"/>
                </a:ext>
              </a:extLst>
            </p:cNvPr>
            <p:cNvSpPr/>
            <p:nvPr/>
          </p:nvSpPr>
          <p:spPr>
            <a:xfrm>
              <a:off x="1643725" y="1320100"/>
              <a:ext cx="158525" cy="68125"/>
            </a:xfrm>
            <a:custGeom>
              <a:avLst/>
              <a:gdLst/>
              <a:ahLst/>
              <a:cxnLst/>
              <a:rect l="l" t="t" r="r" b="b"/>
              <a:pathLst>
                <a:path w="6341" h="2725" extrusionOk="0">
                  <a:moveTo>
                    <a:pt x="4111" y="1"/>
                  </a:moveTo>
                  <a:cubicBezTo>
                    <a:pt x="2043" y="1"/>
                    <a:pt x="0" y="1774"/>
                    <a:pt x="0" y="1774"/>
                  </a:cubicBezTo>
                  <a:cubicBezTo>
                    <a:pt x="1067" y="2471"/>
                    <a:pt x="2024" y="2724"/>
                    <a:pt x="2852" y="2724"/>
                  </a:cubicBezTo>
                  <a:cubicBezTo>
                    <a:pt x="5052" y="2724"/>
                    <a:pt x="6341" y="936"/>
                    <a:pt x="6341" y="936"/>
                  </a:cubicBezTo>
                  <a:cubicBezTo>
                    <a:pt x="5665" y="250"/>
                    <a:pt x="4886" y="1"/>
                    <a:pt x="411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99;p74">
              <a:extLst>
                <a:ext uri="{FF2B5EF4-FFF2-40B4-BE49-F238E27FC236}">
                  <a16:creationId xmlns:a16="http://schemas.microsoft.com/office/drawing/2014/main" id="{8397A45D-4EED-A44A-3A56-548B4B928DAE}"/>
                </a:ext>
              </a:extLst>
            </p:cNvPr>
            <p:cNvSpPr/>
            <p:nvPr/>
          </p:nvSpPr>
          <p:spPr>
            <a:xfrm>
              <a:off x="1737550" y="1844975"/>
              <a:ext cx="527475" cy="483275"/>
            </a:xfrm>
            <a:custGeom>
              <a:avLst/>
              <a:gdLst/>
              <a:ahLst/>
              <a:cxnLst/>
              <a:rect l="l" t="t" r="r" b="b"/>
              <a:pathLst>
                <a:path w="21099" h="19331" extrusionOk="0">
                  <a:moveTo>
                    <a:pt x="6556" y="1"/>
                  </a:moveTo>
                  <a:cubicBezTo>
                    <a:pt x="4440" y="1"/>
                    <a:pt x="2462" y="1391"/>
                    <a:pt x="1823" y="3589"/>
                  </a:cubicBezTo>
                  <a:lnTo>
                    <a:pt x="1" y="10075"/>
                  </a:lnTo>
                  <a:cubicBezTo>
                    <a:pt x="1" y="10075"/>
                    <a:pt x="6487" y="16597"/>
                    <a:pt x="17564" y="19330"/>
                  </a:cubicBezTo>
                  <a:lnTo>
                    <a:pt x="21098" y="5812"/>
                  </a:lnTo>
                  <a:lnTo>
                    <a:pt x="8527" y="419"/>
                  </a:lnTo>
                  <a:cubicBezTo>
                    <a:pt x="7881" y="134"/>
                    <a:pt x="7212" y="1"/>
                    <a:pt x="6556" y="1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00;p74">
              <a:extLst>
                <a:ext uri="{FF2B5EF4-FFF2-40B4-BE49-F238E27FC236}">
                  <a16:creationId xmlns:a16="http://schemas.microsoft.com/office/drawing/2014/main" id="{F5F3057E-7921-EFFC-6A46-FE85C3AE1F67}"/>
                </a:ext>
              </a:extLst>
            </p:cNvPr>
            <p:cNvSpPr/>
            <p:nvPr/>
          </p:nvSpPr>
          <p:spPr>
            <a:xfrm>
              <a:off x="1422350" y="1845400"/>
              <a:ext cx="742475" cy="986600"/>
            </a:xfrm>
            <a:custGeom>
              <a:avLst/>
              <a:gdLst/>
              <a:ahLst/>
              <a:cxnLst/>
              <a:rect l="l" t="t" r="r" b="b"/>
              <a:pathLst>
                <a:path w="29699" h="39464" extrusionOk="0">
                  <a:moveTo>
                    <a:pt x="18368" y="1"/>
                  </a:moveTo>
                  <a:cubicBezTo>
                    <a:pt x="18042" y="1"/>
                    <a:pt x="17713" y="25"/>
                    <a:pt x="17382" y="74"/>
                  </a:cubicBezTo>
                  <a:lnTo>
                    <a:pt x="6050" y="1714"/>
                  </a:lnTo>
                  <a:cubicBezTo>
                    <a:pt x="2515" y="2224"/>
                    <a:pt x="1" y="5430"/>
                    <a:pt x="365" y="9001"/>
                  </a:cubicBezTo>
                  <a:lnTo>
                    <a:pt x="3463" y="39464"/>
                  </a:lnTo>
                  <a:lnTo>
                    <a:pt x="29698" y="39464"/>
                  </a:lnTo>
                  <a:lnTo>
                    <a:pt x="27075" y="20662"/>
                  </a:lnTo>
                  <a:lnTo>
                    <a:pt x="25581" y="10058"/>
                  </a:lnTo>
                  <a:lnTo>
                    <a:pt x="24961" y="5758"/>
                  </a:lnTo>
                  <a:cubicBezTo>
                    <a:pt x="24925" y="5321"/>
                    <a:pt x="24815" y="4884"/>
                    <a:pt x="24670" y="4483"/>
                  </a:cubicBezTo>
                  <a:cubicBezTo>
                    <a:pt x="23723" y="1774"/>
                    <a:pt x="21169" y="1"/>
                    <a:pt x="18368" y="1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01;p74">
              <a:extLst>
                <a:ext uri="{FF2B5EF4-FFF2-40B4-BE49-F238E27FC236}">
                  <a16:creationId xmlns:a16="http://schemas.microsoft.com/office/drawing/2014/main" id="{2CB291F3-F423-6154-96BA-CE3DE9E05562}"/>
                </a:ext>
              </a:extLst>
            </p:cNvPr>
            <p:cNvSpPr/>
            <p:nvPr/>
          </p:nvSpPr>
          <p:spPr>
            <a:xfrm>
              <a:off x="1431475" y="2068600"/>
              <a:ext cx="199525" cy="763400"/>
            </a:xfrm>
            <a:custGeom>
              <a:avLst/>
              <a:gdLst/>
              <a:ahLst/>
              <a:cxnLst/>
              <a:rect l="l" t="t" r="r" b="b"/>
              <a:pathLst>
                <a:path w="7981" h="30536" extrusionOk="0">
                  <a:moveTo>
                    <a:pt x="0" y="0"/>
                  </a:moveTo>
                  <a:cubicBezTo>
                    <a:pt x="0" y="0"/>
                    <a:pt x="0" y="37"/>
                    <a:pt x="0" y="73"/>
                  </a:cubicBezTo>
                  <a:lnTo>
                    <a:pt x="3098" y="30536"/>
                  </a:lnTo>
                  <a:lnTo>
                    <a:pt x="7980" y="30536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1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02;p74">
              <a:extLst>
                <a:ext uri="{FF2B5EF4-FFF2-40B4-BE49-F238E27FC236}">
                  <a16:creationId xmlns:a16="http://schemas.microsoft.com/office/drawing/2014/main" id="{99A3A064-439A-0D06-511B-BD9B65D0FDDA}"/>
                </a:ext>
              </a:extLst>
            </p:cNvPr>
            <p:cNvSpPr/>
            <p:nvPr/>
          </p:nvSpPr>
          <p:spPr>
            <a:xfrm>
              <a:off x="1680175" y="2320025"/>
              <a:ext cx="334325" cy="166725"/>
            </a:xfrm>
            <a:custGeom>
              <a:avLst/>
              <a:gdLst/>
              <a:ahLst/>
              <a:cxnLst/>
              <a:rect l="l" t="t" r="r" b="b"/>
              <a:pathLst>
                <a:path w="13373" h="6669" extrusionOk="0">
                  <a:moveTo>
                    <a:pt x="12936" y="0"/>
                  </a:moveTo>
                  <a:lnTo>
                    <a:pt x="0" y="5721"/>
                  </a:lnTo>
                  <a:lnTo>
                    <a:pt x="401" y="6669"/>
                  </a:lnTo>
                  <a:lnTo>
                    <a:pt x="13373" y="948"/>
                  </a:lnTo>
                  <a:lnTo>
                    <a:pt x="12936" y="0"/>
                  </a:lnTo>
                  <a:close/>
                </a:path>
              </a:pathLst>
            </a:custGeom>
            <a:solidFill>
              <a:srgbClr val="F1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03;p74">
              <a:extLst>
                <a:ext uri="{FF2B5EF4-FFF2-40B4-BE49-F238E27FC236}">
                  <a16:creationId xmlns:a16="http://schemas.microsoft.com/office/drawing/2014/main" id="{4CBD5491-0BA6-7CF8-5F78-C12645EBFC9A}"/>
                </a:ext>
              </a:extLst>
            </p:cNvPr>
            <p:cNvSpPr/>
            <p:nvPr/>
          </p:nvSpPr>
          <p:spPr>
            <a:xfrm>
              <a:off x="1585425" y="1847225"/>
              <a:ext cx="271500" cy="101025"/>
            </a:xfrm>
            <a:custGeom>
              <a:avLst/>
              <a:gdLst/>
              <a:ahLst/>
              <a:cxnLst/>
              <a:rect l="l" t="t" r="r" b="b"/>
              <a:pathLst>
                <a:path w="10860" h="4041" extrusionOk="0">
                  <a:moveTo>
                    <a:pt x="10859" y="1"/>
                  </a:moveTo>
                  <a:lnTo>
                    <a:pt x="5794" y="365"/>
                  </a:lnTo>
                  <a:lnTo>
                    <a:pt x="0" y="1568"/>
                  </a:lnTo>
                  <a:cubicBezTo>
                    <a:pt x="0" y="1568"/>
                    <a:pt x="1592" y="4041"/>
                    <a:pt x="5454" y="4041"/>
                  </a:cubicBezTo>
                  <a:cubicBezTo>
                    <a:pt x="5964" y="4041"/>
                    <a:pt x="6515" y="3998"/>
                    <a:pt x="7106" y="3900"/>
                  </a:cubicBezTo>
                  <a:cubicBezTo>
                    <a:pt x="9948" y="3426"/>
                    <a:pt x="10640" y="1094"/>
                    <a:pt x="10859" y="1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04;p74">
              <a:extLst>
                <a:ext uri="{FF2B5EF4-FFF2-40B4-BE49-F238E27FC236}">
                  <a16:creationId xmlns:a16="http://schemas.microsoft.com/office/drawing/2014/main" id="{A1187655-05CF-9B59-74CE-59F381F5460A}"/>
                </a:ext>
              </a:extLst>
            </p:cNvPr>
            <p:cNvSpPr/>
            <p:nvPr/>
          </p:nvSpPr>
          <p:spPr>
            <a:xfrm>
              <a:off x="1526200" y="3030575"/>
              <a:ext cx="337100" cy="682325"/>
            </a:xfrm>
            <a:custGeom>
              <a:avLst/>
              <a:gdLst/>
              <a:ahLst/>
              <a:cxnLst/>
              <a:rect l="l" t="t" r="r" b="b"/>
              <a:pathLst>
                <a:path w="13484" h="27293" extrusionOk="0">
                  <a:moveTo>
                    <a:pt x="1" y="0"/>
                  </a:moveTo>
                  <a:lnTo>
                    <a:pt x="803" y="14102"/>
                  </a:lnTo>
                  <a:lnTo>
                    <a:pt x="1458" y="25070"/>
                  </a:lnTo>
                  <a:lnTo>
                    <a:pt x="1568" y="27293"/>
                  </a:lnTo>
                  <a:lnTo>
                    <a:pt x="13483" y="27293"/>
                  </a:lnTo>
                  <a:lnTo>
                    <a:pt x="13410" y="26017"/>
                  </a:lnTo>
                  <a:lnTo>
                    <a:pt x="12681" y="13519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05;p74">
              <a:extLst>
                <a:ext uri="{FF2B5EF4-FFF2-40B4-BE49-F238E27FC236}">
                  <a16:creationId xmlns:a16="http://schemas.microsoft.com/office/drawing/2014/main" id="{A7D05E68-BEDD-86F1-D571-EB7C1D2AF3D5}"/>
                </a:ext>
              </a:extLst>
            </p:cNvPr>
            <p:cNvSpPr/>
            <p:nvPr/>
          </p:nvSpPr>
          <p:spPr>
            <a:xfrm>
              <a:off x="1899700" y="3030575"/>
              <a:ext cx="520175" cy="682325"/>
            </a:xfrm>
            <a:custGeom>
              <a:avLst/>
              <a:gdLst/>
              <a:ahLst/>
              <a:cxnLst/>
              <a:rect l="l" t="t" r="r" b="b"/>
              <a:pathLst>
                <a:path w="20807" h="27293" extrusionOk="0">
                  <a:moveTo>
                    <a:pt x="1" y="0"/>
                  </a:moveTo>
                  <a:lnTo>
                    <a:pt x="4300" y="13191"/>
                  </a:lnTo>
                  <a:lnTo>
                    <a:pt x="7070" y="21718"/>
                  </a:lnTo>
                  <a:lnTo>
                    <a:pt x="8892" y="27293"/>
                  </a:lnTo>
                  <a:lnTo>
                    <a:pt x="20807" y="27293"/>
                  </a:lnTo>
                  <a:lnTo>
                    <a:pt x="18985" y="21718"/>
                  </a:lnTo>
                  <a:lnTo>
                    <a:pt x="15997" y="12608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06;p74">
              <a:extLst>
                <a:ext uri="{FF2B5EF4-FFF2-40B4-BE49-F238E27FC236}">
                  <a16:creationId xmlns:a16="http://schemas.microsoft.com/office/drawing/2014/main" id="{8B367933-3C06-CB05-6357-D907BF21BC1C}"/>
                </a:ext>
              </a:extLst>
            </p:cNvPr>
            <p:cNvSpPr/>
            <p:nvPr/>
          </p:nvSpPr>
          <p:spPr>
            <a:xfrm>
              <a:off x="1508900" y="2792800"/>
              <a:ext cx="354400" cy="920100"/>
            </a:xfrm>
            <a:custGeom>
              <a:avLst/>
              <a:gdLst/>
              <a:ahLst/>
              <a:cxnLst/>
              <a:rect l="l" t="t" r="r" b="b"/>
              <a:pathLst>
                <a:path w="14176" h="36804" extrusionOk="0">
                  <a:moveTo>
                    <a:pt x="12681" y="1"/>
                  </a:moveTo>
                  <a:lnTo>
                    <a:pt x="1" y="1568"/>
                  </a:lnTo>
                  <a:lnTo>
                    <a:pt x="2260" y="36804"/>
                  </a:lnTo>
                  <a:lnTo>
                    <a:pt x="14175" y="36804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07;p74">
              <a:extLst>
                <a:ext uri="{FF2B5EF4-FFF2-40B4-BE49-F238E27FC236}">
                  <a16:creationId xmlns:a16="http://schemas.microsoft.com/office/drawing/2014/main" id="{B53884F2-4334-143F-E558-BA3F7EEE3916}"/>
                </a:ext>
              </a:extLst>
            </p:cNvPr>
            <p:cNvSpPr/>
            <p:nvPr/>
          </p:nvSpPr>
          <p:spPr>
            <a:xfrm>
              <a:off x="1856900" y="2752725"/>
              <a:ext cx="562975" cy="960175"/>
            </a:xfrm>
            <a:custGeom>
              <a:avLst/>
              <a:gdLst/>
              <a:ahLst/>
              <a:cxnLst/>
              <a:rect l="l" t="t" r="r" b="b"/>
              <a:pathLst>
                <a:path w="22519" h="38407" extrusionOk="0">
                  <a:moveTo>
                    <a:pt x="11879" y="1"/>
                  </a:moveTo>
                  <a:lnTo>
                    <a:pt x="0" y="7616"/>
                  </a:lnTo>
                  <a:lnTo>
                    <a:pt x="10604" y="38407"/>
                  </a:lnTo>
                  <a:lnTo>
                    <a:pt x="22519" y="38407"/>
                  </a:lnTo>
                  <a:lnTo>
                    <a:pt x="118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08;p74">
              <a:extLst>
                <a:ext uri="{FF2B5EF4-FFF2-40B4-BE49-F238E27FC236}">
                  <a16:creationId xmlns:a16="http://schemas.microsoft.com/office/drawing/2014/main" id="{AE262192-9293-7F57-93DD-77D195F268EB}"/>
                </a:ext>
              </a:extLst>
            </p:cNvPr>
            <p:cNvSpPr/>
            <p:nvPr/>
          </p:nvSpPr>
          <p:spPr>
            <a:xfrm>
              <a:off x="2121975" y="3712875"/>
              <a:ext cx="427275" cy="644075"/>
            </a:xfrm>
            <a:custGeom>
              <a:avLst/>
              <a:gdLst/>
              <a:ahLst/>
              <a:cxnLst/>
              <a:rect l="l" t="t" r="r" b="b"/>
              <a:pathLst>
                <a:path w="17091" h="25763" extrusionOk="0">
                  <a:moveTo>
                    <a:pt x="1" y="1"/>
                  </a:moveTo>
                  <a:lnTo>
                    <a:pt x="5211" y="25762"/>
                  </a:lnTo>
                  <a:lnTo>
                    <a:pt x="17090" y="25762"/>
                  </a:lnTo>
                  <a:lnTo>
                    <a:pt x="11916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09;p74">
              <a:extLst>
                <a:ext uri="{FF2B5EF4-FFF2-40B4-BE49-F238E27FC236}">
                  <a16:creationId xmlns:a16="http://schemas.microsoft.com/office/drawing/2014/main" id="{F23DD026-7179-4BB4-CC75-5EE2D6AC7966}"/>
                </a:ext>
              </a:extLst>
            </p:cNvPr>
            <p:cNvSpPr/>
            <p:nvPr/>
          </p:nvSpPr>
          <p:spPr>
            <a:xfrm>
              <a:off x="1472475" y="3712875"/>
              <a:ext cx="390825" cy="765225"/>
            </a:xfrm>
            <a:custGeom>
              <a:avLst/>
              <a:gdLst/>
              <a:ahLst/>
              <a:cxnLst/>
              <a:rect l="l" t="t" r="r" b="b"/>
              <a:pathLst>
                <a:path w="15633" h="30609" extrusionOk="0">
                  <a:moveTo>
                    <a:pt x="3717" y="1"/>
                  </a:moveTo>
                  <a:lnTo>
                    <a:pt x="0" y="30463"/>
                  </a:lnTo>
                  <a:lnTo>
                    <a:pt x="10713" y="30609"/>
                  </a:lnTo>
                  <a:lnTo>
                    <a:pt x="15632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10;p74">
              <a:extLst>
                <a:ext uri="{FF2B5EF4-FFF2-40B4-BE49-F238E27FC236}">
                  <a16:creationId xmlns:a16="http://schemas.microsoft.com/office/drawing/2014/main" id="{2E95DA9B-6CE1-3578-3708-284F107380BA}"/>
                </a:ext>
              </a:extLst>
            </p:cNvPr>
            <p:cNvSpPr/>
            <p:nvPr/>
          </p:nvSpPr>
          <p:spPr>
            <a:xfrm>
              <a:off x="1508900" y="2752725"/>
              <a:ext cx="728800" cy="380800"/>
            </a:xfrm>
            <a:custGeom>
              <a:avLst/>
              <a:gdLst/>
              <a:ahLst/>
              <a:cxnLst/>
              <a:rect l="l" t="t" r="r" b="b"/>
              <a:pathLst>
                <a:path w="29152" h="15232" extrusionOk="0">
                  <a:moveTo>
                    <a:pt x="25799" y="1"/>
                  </a:moveTo>
                  <a:lnTo>
                    <a:pt x="1" y="3171"/>
                  </a:lnTo>
                  <a:lnTo>
                    <a:pt x="1640" y="15232"/>
                  </a:lnTo>
                  <a:lnTo>
                    <a:pt x="29151" y="15232"/>
                  </a:lnTo>
                  <a:lnTo>
                    <a:pt x="25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11;p74">
              <a:extLst>
                <a:ext uri="{FF2B5EF4-FFF2-40B4-BE49-F238E27FC236}">
                  <a16:creationId xmlns:a16="http://schemas.microsoft.com/office/drawing/2014/main" id="{E9DB92D9-7716-C6CA-8F5E-B12E242DA19A}"/>
                </a:ext>
              </a:extLst>
            </p:cNvPr>
            <p:cNvSpPr/>
            <p:nvPr/>
          </p:nvSpPr>
          <p:spPr>
            <a:xfrm>
              <a:off x="1508900" y="2787350"/>
              <a:ext cx="651375" cy="92925"/>
            </a:xfrm>
            <a:custGeom>
              <a:avLst/>
              <a:gdLst/>
              <a:ahLst/>
              <a:cxnLst/>
              <a:rect l="l" t="t" r="r" b="b"/>
              <a:pathLst>
                <a:path w="26055" h="3717" extrusionOk="0">
                  <a:moveTo>
                    <a:pt x="26018" y="0"/>
                  </a:moveTo>
                  <a:lnTo>
                    <a:pt x="1" y="3207"/>
                  </a:lnTo>
                  <a:lnTo>
                    <a:pt x="37" y="3717"/>
                  </a:lnTo>
                  <a:lnTo>
                    <a:pt x="26054" y="510"/>
                  </a:lnTo>
                  <a:lnTo>
                    <a:pt x="26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12;p74">
              <a:extLst>
                <a:ext uri="{FF2B5EF4-FFF2-40B4-BE49-F238E27FC236}">
                  <a16:creationId xmlns:a16="http://schemas.microsoft.com/office/drawing/2014/main" id="{34184BA1-CA01-1770-0231-22FF541470BC}"/>
                </a:ext>
              </a:extLst>
            </p:cNvPr>
            <p:cNvSpPr/>
            <p:nvPr/>
          </p:nvSpPr>
          <p:spPr>
            <a:xfrm>
              <a:off x="1554450" y="2866600"/>
              <a:ext cx="55600" cy="846300"/>
            </a:xfrm>
            <a:custGeom>
              <a:avLst/>
              <a:gdLst/>
              <a:ahLst/>
              <a:cxnLst/>
              <a:rect l="l" t="t" r="r" b="b"/>
              <a:pathLst>
                <a:path w="2224" h="33852" extrusionOk="0">
                  <a:moveTo>
                    <a:pt x="1" y="0"/>
                  </a:moveTo>
                  <a:lnTo>
                    <a:pt x="1713" y="33852"/>
                  </a:lnTo>
                  <a:lnTo>
                    <a:pt x="2223" y="33852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13;p74">
              <a:extLst>
                <a:ext uri="{FF2B5EF4-FFF2-40B4-BE49-F238E27FC236}">
                  <a16:creationId xmlns:a16="http://schemas.microsoft.com/office/drawing/2014/main" id="{01DE3C66-0464-266E-BB05-6B11654BDA33}"/>
                </a:ext>
              </a:extLst>
            </p:cNvPr>
            <p:cNvSpPr/>
            <p:nvPr/>
          </p:nvSpPr>
          <p:spPr>
            <a:xfrm>
              <a:off x="1566300" y="2849300"/>
              <a:ext cx="143950" cy="164900"/>
            </a:xfrm>
            <a:custGeom>
              <a:avLst/>
              <a:gdLst/>
              <a:ahLst/>
              <a:cxnLst/>
              <a:rect l="l" t="t" r="r" b="b"/>
              <a:pathLst>
                <a:path w="5758" h="6596" extrusionOk="0">
                  <a:moveTo>
                    <a:pt x="5247" y="0"/>
                  </a:moveTo>
                  <a:cubicBezTo>
                    <a:pt x="5247" y="36"/>
                    <a:pt x="4519" y="5029"/>
                    <a:pt x="0" y="6085"/>
                  </a:cubicBezTo>
                  <a:lnTo>
                    <a:pt x="110" y="6595"/>
                  </a:lnTo>
                  <a:cubicBezTo>
                    <a:pt x="4992" y="5429"/>
                    <a:pt x="5757" y="109"/>
                    <a:pt x="5757" y="73"/>
                  </a:cubicBezTo>
                  <a:lnTo>
                    <a:pt x="52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14;p74">
              <a:extLst>
                <a:ext uri="{FF2B5EF4-FFF2-40B4-BE49-F238E27FC236}">
                  <a16:creationId xmlns:a16="http://schemas.microsoft.com/office/drawing/2014/main" id="{BFE768A8-C54F-8A93-CF8B-3DBCE76F3AF0}"/>
                </a:ext>
              </a:extLst>
            </p:cNvPr>
            <p:cNvSpPr/>
            <p:nvPr/>
          </p:nvSpPr>
          <p:spPr>
            <a:xfrm>
              <a:off x="2048200" y="2805575"/>
              <a:ext cx="146675" cy="124825"/>
            </a:xfrm>
            <a:custGeom>
              <a:avLst/>
              <a:gdLst/>
              <a:ahLst/>
              <a:cxnLst/>
              <a:rect l="l" t="t" r="r" b="b"/>
              <a:pathLst>
                <a:path w="5867" h="4993" extrusionOk="0">
                  <a:moveTo>
                    <a:pt x="474" y="0"/>
                  </a:moveTo>
                  <a:lnTo>
                    <a:pt x="0" y="146"/>
                  </a:lnTo>
                  <a:cubicBezTo>
                    <a:pt x="1640" y="4445"/>
                    <a:pt x="4081" y="4992"/>
                    <a:pt x="5211" y="4992"/>
                  </a:cubicBezTo>
                  <a:cubicBezTo>
                    <a:pt x="5429" y="4992"/>
                    <a:pt x="5648" y="4992"/>
                    <a:pt x="5867" y="4956"/>
                  </a:cubicBezTo>
                  <a:lnTo>
                    <a:pt x="5757" y="4482"/>
                  </a:lnTo>
                  <a:cubicBezTo>
                    <a:pt x="5724" y="4490"/>
                    <a:pt x="5532" y="4536"/>
                    <a:pt x="5232" y="4536"/>
                  </a:cubicBezTo>
                  <a:cubicBezTo>
                    <a:pt x="4236" y="4536"/>
                    <a:pt x="2042" y="4034"/>
                    <a:pt x="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15;p74">
              <a:extLst>
                <a:ext uri="{FF2B5EF4-FFF2-40B4-BE49-F238E27FC236}">
                  <a16:creationId xmlns:a16="http://schemas.microsoft.com/office/drawing/2014/main" id="{2AC299E7-BB01-ECC9-7462-1F25C4724E66}"/>
                </a:ext>
              </a:extLst>
            </p:cNvPr>
            <p:cNvSpPr/>
            <p:nvPr/>
          </p:nvSpPr>
          <p:spPr>
            <a:xfrm>
              <a:off x="1111725" y="1898250"/>
              <a:ext cx="426350" cy="674125"/>
            </a:xfrm>
            <a:custGeom>
              <a:avLst/>
              <a:gdLst/>
              <a:ahLst/>
              <a:cxnLst/>
              <a:rect l="l" t="t" r="r" b="b"/>
              <a:pathLst>
                <a:path w="17054" h="26965" extrusionOk="0">
                  <a:moveTo>
                    <a:pt x="17054" y="0"/>
                  </a:moveTo>
                  <a:lnTo>
                    <a:pt x="17054" y="0"/>
                  </a:lnTo>
                  <a:cubicBezTo>
                    <a:pt x="11661" y="547"/>
                    <a:pt x="8928" y="1422"/>
                    <a:pt x="6778" y="6960"/>
                  </a:cubicBezTo>
                  <a:cubicBezTo>
                    <a:pt x="4337" y="13191"/>
                    <a:pt x="1604" y="21900"/>
                    <a:pt x="0" y="26965"/>
                  </a:cubicBezTo>
                  <a:lnTo>
                    <a:pt x="9693" y="25762"/>
                  </a:lnTo>
                  <a:cubicBezTo>
                    <a:pt x="11588" y="21426"/>
                    <a:pt x="16325" y="11479"/>
                    <a:pt x="16325" y="11479"/>
                  </a:cubicBezTo>
                  <a:lnTo>
                    <a:pt x="17054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16;p74">
              <a:extLst>
                <a:ext uri="{FF2B5EF4-FFF2-40B4-BE49-F238E27FC236}">
                  <a16:creationId xmlns:a16="http://schemas.microsoft.com/office/drawing/2014/main" id="{9BCCA8D5-7134-86C3-0842-40E2CF30C29F}"/>
                </a:ext>
              </a:extLst>
            </p:cNvPr>
            <p:cNvSpPr/>
            <p:nvPr/>
          </p:nvSpPr>
          <p:spPr>
            <a:xfrm>
              <a:off x="1219225" y="2382875"/>
              <a:ext cx="207725" cy="58325"/>
            </a:xfrm>
            <a:custGeom>
              <a:avLst/>
              <a:gdLst/>
              <a:ahLst/>
              <a:cxnLst/>
              <a:rect l="l" t="t" r="r" b="b"/>
              <a:pathLst>
                <a:path w="8309" h="2333" extrusionOk="0">
                  <a:moveTo>
                    <a:pt x="8308" y="1"/>
                  </a:moveTo>
                  <a:lnTo>
                    <a:pt x="0" y="256"/>
                  </a:lnTo>
                  <a:lnTo>
                    <a:pt x="7215" y="2333"/>
                  </a:lnTo>
                  <a:lnTo>
                    <a:pt x="8308" y="1"/>
                  </a:ln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17;p74">
              <a:extLst>
                <a:ext uri="{FF2B5EF4-FFF2-40B4-BE49-F238E27FC236}">
                  <a16:creationId xmlns:a16="http://schemas.microsoft.com/office/drawing/2014/main" id="{F8F25F92-DFAE-D3B7-EFC4-5FC6557468F0}"/>
                </a:ext>
              </a:extLst>
            </p:cNvPr>
            <p:cNvSpPr/>
            <p:nvPr/>
          </p:nvSpPr>
          <p:spPr>
            <a:xfrm>
              <a:off x="1111725" y="2419325"/>
              <a:ext cx="791650" cy="286050"/>
            </a:xfrm>
            <a:custGeom>
              <a:avLst/>
              <a:gdLst/>
              <a:ahLst/>
              <a:cxnLst/>
              <a:rect l="l" t="t" r="r" b="b"/>
              <a:pathLst>
                <a:path w="31666" h="11442" extrusionOk="0">
                  <a:moveTo>
                    <a:pt x="7580" y="0"/>
                  </a:moveTo>
                  <a:lnTo>
                    <a:pt x="0" y="6122"/>
                  </a:lnTo>
                  <a:cubicBezTo>
                    <a:pt x="0" y="6122"/>
                    <a:pt x="2177" y="11207"/>
                    <a:pt x="13684" y="11207"/>
                  </a:cubicBezTo>
                  <a:cubicBezTo>
                    <a:pt x="16691" y="11207"/>
                    <a:pt x="20334" y="10860"/>
                    <a:pt x="24742" y="9984"/>
                  </a:cubicBezTo>
                  <a:lnTo>
                    <a:pt x="31665" y="11442"/>
                  </a:lnTo>
                  <a:lnTo>
                    <a:pt x="31665" y="11442"/>
                  </a:lnTo>
                  <a:lnTo>
                    <a:pt x="27475" y="6195"/>
                  </a:lnTo>
                  <a:cubicBezTo>
                    <a:pt x="27475" y="6195"/>
                    <a:pt x="17782" y="2697"/>
                    <a:pt x="7580" y="0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18;p74">
              <a:extLst>
                <a:ext uri="{FF2B5EF4-FFF2-40B4-BE49-F238E27FC236}">
                  <a16:creationId xmlns:a16="http://schemas.microsoft.com/office/drawing/2014/main" id="{52B6DB9C-DB89-4610-D09B-B9E0F9BDAB17}"/>
                </a:ext>
              </a:extLst>
            </p:cNvPr>
            <p:cNvSpPr/>
            <p:nvPr/>
          </p:nvSpPr>
          <p:spPr>
            <a:xfrm>
              <a:off x="1922475" y="2712650"/>
              <a:ext cx="70175" cy="126525"/>
            </a:xfrm>
            <a:custGeom>
              <a:avLst/>
              <a:gdLst/>
              <a:ahLst/>
              <a:cxnLst/>
              <a:rect l="l" t="t" r="r" b="b"/>
              <a:pathLst>
                <a:path w="2807" h="5061" extrusionOk="0">
                  <a:moveTo>
                    <a:pt x="1823" y="0"/>
                  </a:moveTo>
                  <a:lnTo>
                    <a:pt x="1" y="620"/>
                  </a:lnTo>
                  <a:lnTo>
                    <a:pt x="1422" y="4592"/>
                  </a:lnTo>
                  <a:cubicBezTo>
                    <a:pt x="1539" y="4885"/>
                    <a:pt x="1798" y="5060"/>
                    <a:pt x="2066" y="5060"/>
                  </a:cubicBezTo>
                  <a:cubicBezTo>
                    <a:pt x="2131" y="5060"/>
                    <a:pt x="2196" y="5050"/>
                    <a:pt x="2260" y="5029"/>
                  </a:cubicBezTo>
                  <a:cubicBezTo>
                    <a:pt x="2588" y="4919"/>
                    <a:pt x="2806" y="4592"/>
                    <a:pt x="2734" y="4227"/>
                  </a:cubicBezTo>
                  <a:lnTo>
                    <a:pt x="1823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19;p74">
              <a:extLst>
                <a:ext uri="{FF2B5EF4-FFF2-40B4-BE49-F238E27FC236}">
                  <a16:creationId xmlns:a16="http://schemas.microsoft.com/office/drawing/2014/main" id="{4605E9D1-1F29-57D5-4238-FB0C4C6B24CA}"/>
                </a:ext>
              </a:extLst>
            </p:cNvPr>
            <p:cNvSpPr/>
            <p:nvPr/>
          </p:nvSpPr>
          <p:spPr>
            <a:xfrm>
              <a:off x="1784925" y="2658000"/>
              <a:ext cx="189500" cy="199625"/>
            </a:xfrm>
            <a:custGeom>
              <a:avLst/>
              <a:gdLst/>
              <a:ahLst/>
              <a:cxnLst/>
              <a:rect l="l" t="t" r="r" b="b"/>
              <a:pathLst>
                <a:path w="7580" h="7985" extrusionOk="0">
                  <a:moveTo>
                    <a:pt x="4409" y="0"/>
                  </a:moveTo>
                  <a:lnTo>
                    <a:pt x="0" y="2077"/>
                  </a:lnTo>
                  <a:lnTo>
                    <a:pt x="5102" y="4591"/>
                  </a:lnTo>
                  <a:lnTo>
                    <a:pt x="6377" y="7616"/>
                  </a:lnTo>
                  <a:cubicBezTo>
                    <a:pt x="6444" y="7815"/>
                    <a:pt x="6662" y="7985"/>
                    <a:pt x="6894" y="7985"/>
                  </a:cubicBezTo>
                  <a:cubicBezTo>
                    <a:pt x="6916" y="7985"/>
                    <a:pt x="6938" y="7983"/>
                    <a:pt x="6960" y="7980"/>
                  </a:cubicBezTo>
                  <a:cubicBezTo>
                    <a:pt x="7325" y="7980"/>
                    <a:pt x="7580" y="7688"/>
                    <a:pt x="7580" y="7324"/>
                  </a:cubicBezTo>
                  <a:lnTo>
                    <a:pt x="7325" y="2186"/>
                  </a:lnTo>
                  <a:lnTo>
                    <a:pt x="4409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20;p74">
              <a:extLst>
                <a:ext uri="{FF2B5EF4-FFF2-40B4-BE49-F238E27FC236}">
                  <a16:creationId xmlns:a16="http://schemas.microsoft.com/office/drawing/2014/main" id="{D0535C23-E5A6-7402-5FEF-5B2403A5467F}"/>
                </a:ext>
              </a:extLst>
            </p:cNvPr>
            <p:cNvSpPr/>
            <p:nvPr/>
          </p:nvSpPr>
          <p:spPr>
            <a:xfrm>
              <a:off x="1871475" y="2617000"/>
              <a:ext cx="163075" cy="132700"/>
            </a:xfrm>
            <a:custGeom>
              <a:avLst/>
              <a:gdLst/>
              <a:ahLst/>
              <a:cxnLst/>
              <a:rect l="l" t="t" r="r" b="b"/>
              <a:pathLst>
                <a:path w="6523" h="5308" extrusionOk="0">
                  <a:moveTo>
                    <a:pt x="2915" y="0"/>
                  </a:moveTo>
                  <a:lnTo>
                    <a:pt x="0" y="2587"/>
                  </a:lnTo>
                  <a:lnTo>
                    <a:pt x="4518" y="2770"/>
                  </a:lnTo>
                  <a:lnTo>
                    <a:pt x="5721" y="5102"/>
                  </a:lnTo>
                  <a:cubicBezTo>
                    <a:pt x="5778" y="5215"/>
                    <a:pt x="5901" y="5307"/>
                    <a:pt x="6039" y="5307"/>
                  </a:cubicBezTo>
                  <a:cubicBezTo>
                    <a:pt x="6078" y="5307"/>
                    <a:pt x="6118" y="5300"/>
                    <a:pt x="6158" y="5284"/>
                  </a:cubicBezTo>
                  <a:cubicBezTo>
                    <a:pt x="6377" y="5247"/>
                    <a:pt x="6523" y="5029"/>
                    <a:pt x="6450" y="4810"/>
                  </a:cubicBezTo>
                  <a:lnTo>
                    <a:pt x="5648" y="1531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21;p74">
              <a:extLst>
                <a:ext uri="{FF2B5EF4-FFF2-40B4-BE49-F238E27FC236}">
                  <a16:creationId xmlns:a16="http://schemas.microsoft.com/office/drawing/2014/main" id="{67DE4455-DBA6-4832-3B33-407AB08FFFAD}"/>
                </a:ext>
              </a:extLst>
            </p:cNvPr>
            <p:cNvSpPr/>
            <p:nvPr/>
          </p:nvSpPr>
          <p:spPr>
            <a:xfrm>
              <a:off x="1642825" y="2533175"/>
              <a:ext cx="301550" cy="246000"/>
            </a:xfrm>
            <a:custGeom>
              <a:avLst/>
              <a:gdLst/>
              <a:ahLst/>
              <a:cxnLst/>
              <a:rect l="l" t="t" r="r" b="b"/>
              <a:pathLst>
                <a:path w="12062" h="9840" extrusionOk="0">
                  <a:moveTo>
                    <a:pt x="802" y="1"/>
                  </a:moveTo>
                  <a:lnTo>
                    <a:pt x="0" y="3280"/>
                  </a:lnTo>
                  <a:cubicBezTo>
                    <a:pt x="328" y="3936"/>
                    <a:pt x="656" y="4592"/>
                    <a:pt x="1093" y="5175"/>
                  </a:cubicBezTo>
                  <a:cubicBezTo>
                    <a:pt x="2369" y="6997"/>
                    <a:pt x="4008" y="8528"/>
                    <a:pt x="5939" y="9657"/>
                  </a:cubicBezTo>
                  <a:cubicBezTo>
                    <a:pt x="6122" y="9766"/>
                    <a:pt x="6231" y="9839"/>
                    <a:pt x="6231" y="9839"/>
                  </a:cubicBezTo>
                  <a:lnTo>
                    <a:pt x="12061" y="3353"/>
                  </a:lnTo>
                  <a:lnTo>
                    <a:pt x="3352" y="766"/>
                  </a:lnTo>
                  <a:lnTo>
                    <a:pt x="3061" y="693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2;p74">
              <a:extLst>
                <a:ext uri="{FF2B5EF4-FFF2-40B4-BE49-F238E27FC236}">
                  <a16:creationId xmlns:a16="http://schemas.microsoft.com/office/drawing/2014/main" id="{D5A19CF9-9B77-64DD-064B-37C54C34B087}"/>
                </a:ext>
              </a:extLst>
            </p:cNvPr>
            <p:cNvSpPr/>
            <p:nvPr/>
          </p:nvSpPr>
          <p:spPr>
            <a:xfrm>
              <a:off x="1798575" y="2709925"/>
              <a:ext cx="90150" cy="156800"/>
            </a:xfrm>
            <a:custGeom>
              <a:avLst/>
              <a:gdLst/>
              <a:ahLst/>
              <a:cxnLst/>
              <a:rect l="l" t="t" r="r" b="b"/>
              <a:pathLst>
                <a:path w="3606" h="6272" extrusionOk="0">
                  <a:moveTo>
                    <a:pt x="839" y="0"/>
                  </a:moveTo>
                  <a:lnTo>
                    <a:pt x="1" y="2769"/>
                  </a:lnTo>
                  <a:lnTo>
                    <a:pt x="2078" y="4045"/>
                  </a:lnTo>
                  <a:lnTo>
                    <a:pt x="2770" y="6012"/>
                  </a:lnTo>
                  <a:cubicBezTo>
                    <a:pt x="2807" y="6122"/>
                    <a:pt x="2916" y="6231"/>
                    <a:pt x="3062" y="6267"/>
                  </a:cubicBezTo>
                  <a:lnTo>
                    <a:pt x="3098" y="6267"/>
                  </a:lnTo>
                  <a:cubicBezTo>
                    <a:pt x="3117" y="6270"/>
                    <a:pt x="3136" y="6271"/>
                    <a:pt x="3155" y="6271"/>
                  </a:cubicBezTo>
                  <a:cubicBezTo>
                    <a:pt x="3389" y="6271"/>
                    <a:pt x="3606" y="6066"/>
                    <a:pt x="3572" y="5830"/>
                  </a:cubicBezTo>
                  <a:lnTo>
                    <a:pt x="3426" y="3425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3;p74">
              <a:extLst>
                <a:ext uri="{FF2B5EF4-FFF2-40B4-BE49-F238E27FC236}">
                  <a16:creationId xmlns:a16="http://schemas.microsoft.com/office/drawing/2014/main" id="{637845B9-4A1D-3FF9-C9E5-7DA3F6EA4FCA}"/>
                </a:ext>
              </a:extLst>
            </p:cNvPr>
            <p:cNvSpPr/>
            <p:nvPr/>
          </p:nvSpPr>
          <p:spPr>
            <a:xfrm>
              <a:off x="2220350" y="4165625"/>
              <a:ext cx="368975" cy="409950"/>
            </a:xfrm>
            <a:custGeom>
              <a:avLst/>
              <a:gdLst/>
              <a:ahLst/>
              <a:cxnLst/>
              <a:rect l="l" t="t" r="r" b="b"/>
              <a:pathLst>
                <a:path w="14759" h="16398" extrusionOk="0">
                  <a:moveTo>
                    <a:pt x="12171" y="0"/>
                  </a:moveTo>
                  <a:lnTo>
                    <a:pt x="1" y="1458"/>
                  </a:lnTo>
                  <a:lnTo>
                    <a:pt x="2151" y="16398"/>
                  </a:lnTo>
                  <a:lnTo>
                    <a:pt x="14759" y="16398"/>
                  </a:lnTo>
                  <a:lnTo>
                    <a:pt x="12171" y="0"/>
                  </a:lnTo>
                  <a:close/>
                </a:path>
              </a:pathLst>
            </a:custGeom>
            <a:solidFill>
              <a:srgbClr val="F0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4;p74">
              <a:extLst>
                <a:ext uri="{FF2B5EF4-FFF2-40B4-BE49-F238E27FC236}">
                  <a16:creationId xmlns:a16="http://schemas.microsoft.com/office/drawing/2014/main" id="{98BA059D-9A5C-F18C-8AC5-D95B1472E057}"/>
                </a:ext>
              </a:extLst>
            </p:cNvPr>
            <p:cNvSpPr/>
            <p:nvPr/>
          </p:nvSpPr>
          <p:spPr>
            <a:xfrm>
              <a:off x="2241325" y="4474425"/>
              <a:ext cx="723325" cy="358050"/>
            </a:xfrm>
            <a:custGeom>
              <a:avLst/>
              <a:gdLst/>
              <a:ahLst/>
              <a:cxnLst/>
              <a:rect l="l" t="t" r="r" b="b"/>
              <a:pathLst>
                <a:path w="28933" h="14322" extrusionOk="0">
                  <a:moveTo>
                    <a:pt x="0" y="1"/>
                  </a:moveTo>
                  <a:lnTo>
                    <a:pt x="255" y="9475"/>
                  </a:lnTo>
                  <a:lnTo>
                    <a:pt x="328" y="14321"/>
                  </a:lnTo>
                  <a:lnTo>
                    <a:pt x="28932" y="14321"/>
                  </a:lnTo>
                  <a:lnTo>
                    <a:pt x="28203" y="11771"/>
                  </a:lnTo>
                  <a:cubicBezTo>
                    <a:pt x="27402" y="9183"/>
                    <a:pt x="25471" y="7143"/>
                    <a:pt x="22920" y="6232"/>
                  </a:cubicBezTo>
                  <a:lnTo>
                    <a:pt x="22155" y="5940"/>
                  </a:lnTo>
                  <a:cubicBezTo>
                    <a:pt x="21389" y="5685"/>
                    <a:pt x="20697" y="5357"/>
                    <a:pt x="20005" y="4920"/>
                  </a:cubicBezTo>
                  <a:cubicBezTo>
                    <a:pt x="19458" y="4556"/>
                    <a:pt x="18912" y="4118"/>
                    <a:pt x="18438" y="3645"/>
                  </a:cubicBezTo>
                  <a:cubicBezTo>
                    <a:pt x="17381" y="2625"/>
                    <a:pt x="16580" y="1386"/>
                    <a:pt x="16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5;p74">
              <a:extLst>
                <a:ext uri="{FF2B5EF4-FFF2-40B4-BE49-F238E27FC236}">
                  <a16:creationId xmlns:a16="http://schemas.microsoft.com/office/drawing/2014/main" id="{4D13A455-64B2-F3D2-3E94-93240C10C6EA}"/>
                </a:ext>
              </a:extLst>
            </p:cNvPr>
            <p:cNvSpPr/>
            <p:nvPr/>
          </p:nvSpPr>
          <p:spPr>
            <a:xfrm>
              <a:off x="2524625" y="45054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0" y="1"/>
                  </a:moveTo>
                  <a:lnTo>
                    <a:pt x="0" y="730"/>
                  </a:lnTo>
                  <a:lnTo>
                    <a:pt x="5648" y="730"/>
                  </a:lnTo>
                  <a:lnTo>
                    <a:pt x="5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6;p74">
              <a:extLst>
                <a:ext uri="{FF2B5EF4-FFF2-40B4-BE49-F238E27FC236}">
                  <a16:creationId xmlns:a16="http://schemas.microsoft.com/office/drawing/2014/main" id="{8B547CEC-AF1C-FB7B-FE5B-F2DE0F3F7DC1}"/>
                </a:ext>
              </a:extLst>
            </p:cNvPr>
            <p:cNvSpPr/>
            <p:nvPr/>
          </p:nvSpPr>
          <p:spPr>
            <a:xfrm>
              <a:off x="2561050" y="45546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1" y="1"/>
                  </a:moveTo>
                  <a:lnTo>
                    <a:pt x="1" y="729"/>
                  </a:lnTo>
                  <a:lnTo>
                    <a:pt x="5649" y="729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7;p74">
              <a:extLst>
                <a:ext uri="{FF2B5EF4-FFF2-40B4-BE49-F238E27FC236}">
                  <a16:creationId xmlns:a16="http://schemas.microsoft.com/office/drawing/2014/main" id="{78617864-E486-EC4D-2FE5-A9A0D20D878C}"/>
                </a:ext>
              </a:extLst>
            </p:cNvPr>
            <p:cNvSpPr/>
            <p:nvPr/>
          </p:nvSpPr>
          <p:spPr>
            <a:xfrm>
              <a:off x="2374325" y="4633850"/>
              <a:ext cx="54675" cy="53775"/>
            </a:xfrm>
            <a:custGeom>
              <a:avLst/>
              <a:gdLst/>
              <a:ahLst/>
              <a:cxnLst/>
              <a:rect l="l" t="t" r="r" b="b"/>
              <a:pathLst>
                <a:path w="2187" h="2151" extrusionOk="0">
                  <a:moveTo>
                    <a:pt x="1130" y="729"/>
                  </a:moveTo>
                  <a:cubicBezTo>
                    <a:pt x="1203" y="729"/>
                    <a:pt x="1275" y="766"/>
                    <a:pt x="1348" y="839"/>
                  </a:cubicBezTo>
                  <a:cubicBezTo>
                    <a:pt x="1421" y="875"/>
                    <a:pt x="1458" y="985"/>
                    <a:pt x="1458" y="1057"/>
                  </a:cubicBezTo>
                  <a:cubicBezTo>
                    <a:pt x="1432" y="1260"/>
                    <a:pt x="1265" y="1393"/>
                    <a:pt x="1093" y="1393"/>
                  </a:cubicBezTo>
                  <a:cubicBezTo>
                    <a:pt x="1017" y="1393"/>
                    <a:pt x="941" y="1368"/>
                    <a:pt x="875" y="1312"/>
                  </a:cubicBezTo>
                  <a:cubicBezTo>
                    <a:pt x="802" y="1240"/>
                    <a:pt x="765" y="1167"/>
                    <a:pt x="765" y="1094"/>
                  </a:cubicBezTo>
                  <a:cubicBezTo>
                    <a:pt x="765" y="875"/>
                    <a:pt x="911" y="729"/>
                    <a:pt x="1130" y="729"/>
                  </a:cubicBezTo>
                  <a:close/>
                  <a:moveTo>
                    <a:pt x="1093" y="1"/>
                  </a:moveTo>
                  <a:cubicBezTo>
                    <a:pt x="510" y="1"/>
                    <a:pt x="37" y="474"/>
                    <a:pt x="37" y="1057"/>
                  </a:cubicBezTo>
                  <a:cubicBezTo>
                    <a:pt x="0" y="1349"/>
                    <a:pt x="109" y="1604"/>
                    <a:pt x="328" y="1823"/>
                  </a:cubicBezTo>
                  <a:cubicBezTo>
                    <a:pt x="510" y="2005"/>
                    <a:pt x="765" y="2151"/>
                    <a:pt x="1057" y="2151"/>
                  </a:cubicBezTo>
                  <a:cubicBezTo>
                    <a:pt x="1640" y="2151"/>
                    <a:pt x="2113" y="1677"/>
                    <a:pt x="2150" y="1094"/>
                  </a:cubicBezTo>
                  <a:cubicBezTo>
                    <a:pt x="2186" y="511"/>
                    <a:pt x="1713" y="1"/>
                    <a:pt x="1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8;p74">
              <a:extLst>
                <a:ext uri="{FF2B5EF4-FFF2-40B4-BE49-F238E27FC236}">
                  <a16:creationId xmlns:a16="http://schemas.microsoft.com/office/drawing/2014/main" id="{356D2822-F612-7B09-BCBF-48799D148511}"/>
                </a:ext>
              </a:extLst>
            </p:cNvPr>
            <p:cNvSpPr/>
            <p:nvPr/>
          </p:nvSpPr>
          <p:spPr>
            <a:xfrm>
              <a:off x="2459950" y="4633850"/>
              <a:ext cx="53775" cy="52875"/>
            </a:xfrm>
            <a:custGeom>
              <a:avLst/>
              <a:gdLst/>
              <a:ahLst/>
              <a:cxnLst/>
              <a:rect l="l" t="t" r="r" b="b"/>
              <a:pathLst>
                <a:path w="2151" h="2115" extrusionOk="0">
                  <a:moveTo>
                    <a:pt x="1093" y="729"/>
                  </a:moveTo>
                  <a:cubicBezTo>
                    <a:pt x="1203" y="729"/>
                    <a:pt x="1276" y="766"/>
                    <a:pt x="1349" y="839"/>
                  </a:cubicBezTo>
                  <a:cubicBezTo>
                    <a:pt x="1385" y="875"/>
                    <a:pt x="1421" y="985"/>
                    <a:pt x="1421" y="1057"/>
                  </a:cubicBezTo>
                  <a:cubicBezTo>
                    <a:pt x="1396" y="1260"/>
                    <a:pt x="1229" y="1393"/>
                    <a:pt x="1056" y="1393"/>
                  </a:cubicBezTo>
                  <a:cubicBezTo>
                    <a:pt x="981" y="1393"/>
                    <a:pt x="905" y="1368"/>
                    <a:pt x="838" y="1312"/>
                  </a:cubicBezTo>
                  <a:cubicBezTo>
                    <a:pt x="765" y="1240"/>
                    <a:pt x="729" y="1167"/>
                    <a:pt x="765" y="1094"/>
                  </a:cubicBezTo>
                  <a:lnTo>
                    <a:pt x="729" y="1094"/>
                  </a:lnTo>
                  <a:cubicBezTo>
                    <a:pt x="729" y="875"/>
                    <a:pt x="911" y="729"/>
                    <a:pt x="1093" y="729"/>
                  </a:cubicBezTo>
                  <a:close/>
                  <a:moveTo>
                    <a:pt x="1093" y="1"/>
                  </a:moveTo>
                  <a:cubicBezTo>
                    <a:pt x="510" y="1"/>
                    <a:pt x="37" y="474"/>
                    <a:pt x="0" y="1057"/>
                  </a:cubicBezTo>
                  <a:cubicBezTo>
                    <a:pt x="0" y="1349"/>
                    <a:pt x="110" y="1604"/>
                    <a:pt x="292" y="1823"/>
                  </a:cubicBezTo>
                  <a:cubicBezTo>
                    <a:pt x="510" y="2005"/>
                    <a:pt x="765" y="2114"/>
                    <a:pt x="1057" y="2114"/>
                  </a:cubicBezTo>
                  <a:cubicBezTo>
                    <a:pt x="1640" y="2114"/>
                    <a:pt x="2114" y="1677"/>
                    <a:pt x="2114" y="1094"/>
                  </a:cubicBezTo>
                  <a:cubicBezTo>
                    <a:pt x="2150" y="802"/>
                    <a:pt x="2041" y="511"/>
                    <a:pt x="1822" y="329"/>
                  </a:cubicBezTo>
                  <a:cubicBezTo>
                    <a:pt x="1640" y="110"/>
                    <a:pt x="1385" y="1"/>
                    <a:pt x="1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29;p74">
              <a:extLst>
                <a:ext uri="{FF2B5EF4-FFF2-40B4-BE49-F238E27FC236}">
                  <a16:creationId xmlns:a16="http://schemas.microsoft.com/office/drawing/2014/main" id="{B9F65D34-4BDB-E24A-6CDA-82DD0BA906DE}"/>
                </a:ext>
              </a:extLst>
            </p:cNvPr>
            <p:cNvSpPr/>
            <p:nvPr/>
          </p:nvSpPr>
          <p:spPr>
            <a:xfrm>
              <a:off x="2247700" y="4711275"/>
              <a:ext cx="716950" cy="121200"/>
            </a:xfrm>
            <a:custGeom>
              <a:avLst/>
              <a:gdLst/>
              <a:ahLst/>
              <a:cxnLst/>
              <a:rect l="l" t="t" r="r" b="b"/>
              <a:pathLst>
                <a:path w="28678" h="4848" extrusionOk="0">
                  <a:moveTo>
                    <a:pt x="0" y="1"/>
                  </a:moveTo>
                  <a:lnTo>
                    <a:pt x="73" y="4847"/>
                  </a:lnTo>
                  <a:lnTo>
                    <a:pt x="28677" y="4847"/>
                  </a:lnTo>
                  <a:lnTo>
                    <a:pt x="27948" y="2297"/>
                  </a:lnTo>
                  <a:cubicBezTo>
                    <a:pt x="27693" y="1495"/>
                    <a:pt x="27329" y="693"/>
                    <a:pt x="26855" y="1"/>
                  </a:cubicBezTo>
                  <a:close/>
                </a:path>
              </a:pathLst>
            </a:custGeom>
            <a:solidFill>
              <a:srgbClr val="F0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0;p74">
              <a:extLst>
                <a:ext uri="{FF2B5EF4-FFF2-40B4-BE49-F238E27FC236}">
                  <a16:creationId xmlns:a16="http://schemas.microsoft.com/office/drawing/2014/main" id="{C7A3479D-2298-954A-BA77-FB5FF7F4EFE9}"/>
                </a:ext>
              </a:extLst>
            </p:cNvPr>
            <p:cNvSpPr/>
            <p:nvPr/>
          </p:nvSpPr>
          <p:spPr>
            <a:xfrm>
              <a:off x="2563800" y="4597425"/>
              <a:ext cx="400850" cy="235050"/>
            </a:xfrm>
            <a:custGeom>
              <a:avLst/>
              <a:gdLst/>
              <a:ahLst/>
              <a:cxnLst/>
              <a:rect l="l" t="t" r="r" b="b"/>
              <a:pathLst>
                <a:path w="16034" h="9402" extrusionOk="0">
                  <a:moveTo>
                    <a:pt x="7106" y="0"/>
                  </a:moveTo>
                  <a:cubicBezTo>
                    <a:pt x="3316" y="1749"/>
                    <a:pt x="656" y="5284"/>
                    <a:pt x="0" y="9401"/>
                  </a:cubicBezTo>
                  <a:lnTo>
                    <a:pt x="16033" y="9401"/>
                  </a:lnTo>
                  <a:lnTo>
                    <a:pt x="15304" y="6851"/>
                  </a:lnTo>
                  <a:cubicBezTo>
                    <a:pt x="14503" y="4263"/>
                    <a:pt x="12572" y="2223"/>
                    <a:pt x="10021" y="1312"/>
                  </a:cubicBezTo>
                  <a:lnTo>
                    <a:pt x="9256" y="1020"/>
                  </a:lnTo>
                  <a:cubicBezTo>
                    <a:pt x="8490" y="765"/>
                    <a:pt x="7798" y="437"/>
                    <a:pt x="7106" y="0"/>
                  </a:cubicBezTo>
                  <a:close/>
                </a:path>
              </a:pathLst>
            </a:custGeom>
            <a:solidFill>
              <a:srgbClr val="F0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1;p74">
              <a:extLst>
                <a:ext uri="{FF2B5EF4-FFF2-40B4-BE49-F238E27FC236}">
                  <a16:creationId xmlns:a16="http://schemas.microsoft.com/office/drawing/2014/main" id="{679E136D-93AF-2C21-E945-F53C97CA80FF}"/>
                </a:ext>
              </a:extLst>
            </p:cNvPr>
            <p:cNvSpPr/>
            <p:nvPr/>
          </p:nvSpPr>
          <p:spPr>
            <a:xfrm>
              <a:off x="2476350" y="4390600"/>
              <a:ext cx="182100" cy="83850"/>
            </a:xfrm>
            <a:custGeom>
              <a:avLst/>
              <a:gdLst/>
              <a:ahLst/>
              <a:cxnLst/>
              <a:rect l="l" t="t" r="r" b="b"/>
              <a:pathLst>
                <a:path w="7284" h="3354" extrusionOk="0">
                  <a:moveTo>
                    <a:pt x="5594" y="1"/>
                  </a:moveTo>
                  <a:cubicBezTo>
                    <a:pt x="5575" y="1"/>
                    <a:pt x="5557" y="1"/>
                    <a:pt x="5539" y="2"/>
                  </a:cubicBezTo>
                  <a:lnTo>
                    <a:pt x="4081" y="2"/>
                  </a:lnTo>
                  <a:cubicBezTo>
                    <a:pt x="2952" y="2"/>
                    <a:pt x="1895" y="548"/>
                    <a:pt x="1239" y="1496"/>
                  </a:cubicBezTo>
                  <a:lnTo>
                    <a:pt x="0" y="3354"/>
                  </a:lnTo>
                  <a:lnTo>
                    <a:pt x="6668" y="3354"/>
                  </a:lnTo>
                  <a:lnTo>
                    <a:pt x="7033" y="1933"/>
                  </a:lnTo>
                  <a:cubicBezTo>
                    <a:pt x="7283" y="967"/>
                    <a:pt x="6585" y="1"/>
                    <a:pt x="5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2;p74">
              <a:extLst>
                <a:ext uri="{FF2B5EF4-FFF2-40B4-BE49-F238E27FC236}">
                  <a16:creationId xmlns:a16="http://schemas.microsoft.com/office/drawing/2014/main" id="{95F012DC-2BBE-9522-9A5A-919F66CCE4CF}"/>
                </a:ext>
              </a:extLst>
            </p:cNvPr>
            <p:cNvSpPr/>
            <p:nvPr/>
          </p:nvSpPr>
          <p:spPr>
            <a:xfrm>
              <a:off x="1441500" y="4181100"/>
              <a:ext cx="365300" cy="409050"/>
            </a:xfrm>
            <a:custGeom>
              <a:avLst/>
              <a:gdLst/>
              <a:ahLst/>
              <a:cxnLst/>
              <a:rect l="l" t="t" r="r" b="b"/>
              <a:pathLst>
                <a:path w="14612" h="16362" extrusionOk="0">
                  <a:moveTo>
                    <a:pt x="2223" y="1"/>
                  </a:moveTo>
                  <a:lnTo>
                    <a:pt x="0" y="15779"/>
                  </a:lnTo>
                  <a:lnTo>
                    <a:pt x="12608" y="16362"/>
                  </a:lnTo>
                  <a:lnTo>
                    <a:pt x="14612" y="657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3;p74">
              <a:extLst>
                <a:ext uri="{FF2B5EF4-FFF2-40B4-BE49-F238E27FC236}">
                  <a16:creationId xmlns:a16="http://schemas.microsoft.com/office/drawing/2014/main" id="{80894551-4B9F-E2CF-7F87-74BA0BE58B95}"/>
                </a:ext>
              </a:extLst>
            </p:cNvPr>
            <p:cNvSpPr/>
            <p:nvPr/>
          </p:nvSpPr>
          <p:spPr>
            <a:xfrm>
              <a:off x="1380450" y="4474425"/>
              <a:ext cx="715125" cy="358050"/>
            </a:xfrm>
            <a:custGeom>
              <a:avLst/>
              <a:gdLst/>
              <a:ahLst/>
              <a:cxnLst/>
              <a:rect l="l" t="t" r="r" b="b"/>
              <a:pathLst>
                <a:path w="28605" h="14322" extrusionOk="0">
                  <a:moveTo>
                    <a:pt x="2442" y="1"/>
                  </a:moveTo>
                  <a:lnTo>
                    <a:pt x="875" y="9475"/>
                  </a:lnTo>
                  <a:lnTo>
                    <a:pt x="1" y="14321"/>
                  </a:lnTo>
                  <a:lnTo>
                    <a:pt x="28605" y="14321"/>
                  </a:lnTo>
                  <a:lnTo>
                    <a:pt x="28350" y="11771"/>
                  </a:lnTo>
                  <a:cubicBezTo>
                    <a:pt x="28277" y="10969"/>
                    <a:pt x="28058" y="10204"/>
                    <a:pt x="27730" y="9475"/>
                  </a:cubicBezTo>
                  <a:cubicBezTo>
                    <a:pt x="27002" y="7981"/>
                    <a:pt x="25726" y="6815"/>
                    <a:pt x="24159" y="6232"/>
                  </a:cubicBezTo>
                  <a:lnTo>
                    <a:pt x="23431" y="5940"/>
                  </a:lnTo>
                  <a:cubicBezTo>
                    <a:pt x="22738" y="5685"/>
                    <a:pt x="22119" y="5357"/>
                    <a:pt x="21499" y="4920"/>
                  </a:cubicBezTo>
                  <a:cubicBezTo>
                    <a:pt x="21026" y="4556"/>
                    <a:pt x="20552" y="4118"/>
                    <a:pt x="20188" y="3645"/>
                  </a:cubicBezTo>
                  <a:cubicBezTo>
                    <a:pt x="19313" y="2588"/>
                    <a:pt x="18730" y="1349"/>
                    <a:pt x="18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4;p74">
              <a:extLst>
                <a:ext uri="{FF2B5EF4-FFF2-40B4-BE49-F238E27FC236}">
                  <a16:creationId xmlns:a16="http://schemas.microsoft.com/office/drawing/2014/main" id="{F88878A4-DF88-B142-A61A-837E9A6A6F10}"/>
                </a:ext>
              </a:extLst>
            </p:cNvPr>
            <p:cNvSpPr/>
            <p:nvPr/>
          </p:nvSpPr>
          <p:spPr>
            <a:xfrm>
              <a:off x="1716600" y="45054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1" y="1"/>
                  </a:moveTo>
                  <a:lnTo>
                    <a:pt x="1" y="730"/>
                  </a:lnTo>
                  <a:lnTo>
                    <a:pt x="5648" y="730"/>
                  </a:lnTo>
                  <a:lnTo>
                    <a:pt x="5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5;p74">
              <a:extLst>
                <a:ext uri="{FF2B5EF4-FFF2-40B4-BE49-F238E27FC236}">
                  <a16:creationId xmlns:a16="http://schemas.microsoft.com/office/drawing/2014/main" id="{73D22A8E-E911-91CD-56B6-1CB3CCBB50ED}"/>
                </a:ext>
              </a:extLst>
            </p:cNvPr>
            <p:cNvSpPr/>
            <p:nvPr/>
          </p:nvSpPr>
          <p:spPr>
            <a:xfrm>
              <a:off x="1743925" y="45546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1" y="1"/>
                  </a:moveTo>
                  <a:lnTo>
                    <a:pt x="1" y="729"/>
                  </a:lnTo>
                  <a:lnTo>
                    <a:pt x="5649" y="729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6;p74">
              <a:extLst>
                <a:ext uri="{FF2B5EF4-FFF2-40B4-BE49-F238E27FC236}">
                  <a16:creationId xmlns:a16="http://schemas.microsoft.com/office/drawing/2014/main" id="{A2FF73D9-F84C-2A77-7C0B-E8CE1E8EFBC4}"/>
                </a:ext>
              </a:extLst>
            </p:cNvPr>
            <p:cNvSpPr/>
            <p:nvPr/>
          </p:nvSpPr>
          <p:spPr>
            <a:xfrm>
              <a:off x="1537150" y="4633850"/>
              <a:ext cx="56500" cy="53000"/>
            </a:xfrm>
            <a:custGeom>
              <a:avLst/>
              <a:gdLst/>
              <a:ahLst/>
              <a:cxnLst/>
              <a:rect l="l" t="t" r="r" b="b"/>
              <a:pathLst>
                <a:path w="2260" h="2120" extrusionOk="0">
                  <a:moveTo>
                    <a:pt x="1312" y="729"/>
                  </a:moveTo>
                  <a:cubicBezTo>
                    <a:pt x="1348" y="729"/>
                    <a:pt x="1421" y="766"/>
                    <a:pt x="1458" y="802"/>
                  </a:cubicBezTo>
                  <a:cubicBezTo>
                    <a:pt x="1494" y="839"/>
                    <a:pt x="1494" y="912"/>
                    <a:pt x="1494" y="985"/>
                  </a:cubicBezTo>
                  <a:cubicBezTo>
                    <a:pt x="1421" y="1203"/>
                    <a:pt x="1203" y="1385"/>
                    <a:pt x="984" y="1422"/>
                  </a:cubicBezTo>
                  <a:cubicBezTo>
                    <a:pt x="911" y="1422"/>
                    <a:pt x="875" y="1385"/>
                    <a:pt x="838" y="1349"/>
                  </a:cubicBezTo>
                  <a:cubicBezTo>
                    <a:pt x="765" y="1276"/>
                    <a:pt x="765" y="1203"/>
                    <a:pt x="802" y="1167"/>
                  </a:cubicBezTo>
                  <a:cubicBezTo>
                    <a:pt x="838" y="912"/>
                    <a:pt x="1057" y="766"/>
                    <a:pt x="1312" y="729"/>
                  </a:cubicBezTo>
                  <a:close/>
                  <a:moveTo>
                    <a:pt x="1276" y="1"/>
                  </a:moveTo>
                  <a:cubicBezTo>
                    <a:pt x="729" y="37"/>
                    <a:pt x="219" y="438"/>
                    <a:pt x="73" y="985"/>
                  </a:cubicBezTo>
                  <a:cubicBezTo>
                    <a:pt x="0" y="1276"/>
                    <a:pt x="73" y="1568"/>
                    <a:pt x="255" y="1786"/>
                  </a:cubicBezTo>
                  <a:cubicBezTo>
                    <a:pt x="419" y="1982"/>
                    <a:pt x="641" y="2120"/>
                    <a:pt x="895" y="2120"/>
                  </a:cubicBezTo>
                  <a:cubicBezTo>
                    <a:pt x="924" y="2120"/>
                    <a:pt x="954" y="2118"/>
                    <a:pt x="984" y="2114"/>
                  </a:cubicBezTo>
                  <a:cubicBezTo>
                    <a:pt x="1567" y="2114"/>
                    <a:pt x="2041" y="1713"/>
                    <a:pt x="2186" y="1167"/>
                  </a:cubicBezTo>
                  <a:cubicBezTo>
                    <a:pt x="2259" y="875"/>
                    <a:pt x="2186" y="584"/>
                    <a:pt x="2004" y="329"/>
                  </a:cubicBezTo>
                  <a:cubicBezTo>
                    <a:pt x="1822" y="110"/>
                    <a:pt x="1567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7;p74">
              <a:extLst>
                <a:ext uri="{FF2B5EF4-FFF2-40B4-BE49-F238E27FC236}">
                  <a16:creationId xmlns:a16="http://schemas.microsoft.com/office/drawing/2014/main" id="{720D9BC9-4A31-132B-A62C-F98E09A0C57F}"/>
                </a:ext>
              </a:extLst>
            </p:cNvPr>
            <p:cNvSpPr/>
            <p:nvPr/>
          </p:nvSpPr>
          <p:spPr>
            <a:xfrm>
              <a:off x="1622775" y="4633850"/>
              <a:ext cx="55600" cy="53000"/>
            </a:xfrm>
            <a:custGeom>
              <a:avLst/>
              <a:gdLst/>
              <a:ahLst/>
              <a:cxnLst/>
              <a:rect l="l" t="t" r="r" b="b"/>
              <a:pathLst>
                <a:path w="2224" h="2120" extrusionOk="0">
                  <a:moveTo>
                    <a:pt x="1276" y="729"/>
                  </a:moveTo>
                  <a:cubicBezTo>
                    <a:pt x="1349" y="729"/>
                    <a:pt x="1385" y="766"/>
                    <a:pt x="1458" y="802"/>
                  </a:cubicBezTo>
                  <a:cubicBezTo>
                    <a:pt x="1458" y="839"/>
                    <a:pt x="1494" y="912"/>
                    <a:pt x="1458" y="985"/>
                  </a:cubicBezTo>
                  <a:cubicBezTo>
                    <a:pt x="1421" y="1203"/>
                    <a:pt x="1203" y="1385"/>
                    <a:pt x="984" y="1422"/>
                  </a:cubicBezTo>
                  <a:cubicBezTo>
                    <a:pt x="911" y="1422"/>
                    <a:pt x="838" y="1385"/>
                    <a:pt x="802" y="1349"/>
                  </a:cubicBezTo>
                  <a:cubicBezTo>
                    <a:pt x="766" y="1276"/>
                    <a:pt x="766" y="1203"/>
                    <a:pt x="766" y="1167"/>
                  </a:cubicBezTo>
                  <a:cubicBezTo>
                    <a:pt x="838" y="912"/>
                    <a:pt x="1057" y="766"/>
                    <a:pt x="1276" y="729"/>
                  </a:cubicBezTo>
                  <a:close/>
                  <a:moveTo>
                    <a:pt x="1276" y="1"/>
                  </a:moveTo>
                  <a:cubicBezTo>
                    <a:pt x="693" y="37"/>
                    <a:pt x="219" y="438"/>
                    <a:pt x="73" y="985"/>
                  </a:cubicBezTo>
                  <a:cubicBezTo>
                    <a:pt x="0" y="1276"/>
                    <a:pt x="73" y="1568"/>
                    <a:pt x="255" y="1786"/>
                  </a:cubicBezTo>
                  <a:cubicBezTo>
                    <a:pt x="386" y="1982"/>
                    <a:pt x="634" y="2120"/>
                    <a:pt x="868" y="2120"/>
                  </a:cubicBezTo>
                  <a:cubicBezTo>
                    <a:pt x="895" y="2120"/>
                    <a:pt x="921" y="2118"/>
                    <a:pt x="948" y="2114"/>
                  </a:cubicBezTo>
                  <a:cubicBezTo>
                    <a:pt x="1531" y="2114"/>
                    <a:pt x="2041" y="1713"/>
                    <a:pt x="2187" y="1167"/>
                  </a:cubicBezTo>
                  <a:cubicBezTo>
                    <a:pt x="2223" y="875"/>
                    <a:pt x="2187" y="584"/>
                    <a:pt x="2004" y="329"/>
                  </a:cubicBezTo>
                  <a:cubicBezTo>
                    <a:pt x="1822" y="110"/>
                    <a:pt x="1567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38;p74">
              <a:extLst>
                <a:ext uri="{FF2B5EF4-FFF2-40B4-BE49-F238E27FC236}">
                  <a16:creationId xmlns:a16="http://schemas.microsoft.com/office/drawing/2014/main" id="{66531DBE-81DF-CF3C-9F77-0B17F84554BE}"/>
                </a:ext>
              </a:extLst>
            </p:cNvPr>
            <p:cNvSpPr/>
            <p:nvPr/>
          </p:nvSpPr>
          <p:spPr>
            <a:xfrm>
              <a:off x="1380450" y="4711275"/>
              <a:ext cx="715125" cy="121200"/>
            </a:xfrm>
            <a:custGeom>
              <a:avLst/>
              <a:gdLst/>
              <a:ahLst/>
              <a:cxnLst/>
              <a:rect l="l" t="t" r="r" b="b"/>
              <a:pathLst>
                <a:path w="28605" h="4848" extrusionOk="0">
                  <a:moveTo>
                    <a:pt x="875" y="1"/>
                  </a:moveTo>
                  <a:lnTo>
                    <a:pt x="1" y="4847"/>
                  </a:lnTo>
                  <a:lnTo>
                    <a:pt x="28605" y="4847"/>
                  </a:lnTo>
                  <a:lnTo>
                    <a:pt x="28350" y="2297"/>
                  </a:lnTo>
                  <a:cubicBezTo>
                    <a:pt x="28277" y="1495"/>
                    <a:pt x="28058" y="730"/>
                    <a:pt x="27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39;p74">
              <a:extLst>
                <a:ext uri="{FF2B5EF4-FFF2-40B4-BE49-F238E27FC236}">
                  <a16:creationId xmlns:a16="http://schemas.microsoft.com/office/drawing/2014/main" id="{CF5AB769-0416-D4CC-9C60-5FB6F6961F0D}"/>
                </a:ext>
              </a:extLst>
            </p:cNvPr>
            <p:cNvSpPr/>
            <p:nvPr/>
          </p:nvSpPr>
          <p:spPr>
            <a:xfrm>
              <a:off x="1693825" y="4597425"/>
              <a:ext cx="401750" cy="235050"/>
            </a:xfrm>
            <a:custGeom>
              <a:avLst/>
              <a:gdLst/>
              <a:ahLst/>
              <a:cxnLst/>
              <a:rect l="l" t="t" r="r" b="b"/>
              <a:pathLst>
                <a:path w="16070" h="9402" extrusionOk="0">
                  <a:moveTo>
                    <a:pt x="8964" y="0"/>
                  </a:moveTo>
                  <a:cubicBezTo>
                    <a:pt x="4810" y="1749"/>
                    <a:pt x="1567" y="5174"/>
                    <a:pt x="1" y="9401"/>
                  </a:cubicBezTo>
                  <a:lnTo>
                    <a:pt x="16070" y="9401"/>
                  </a:lnTo>
                  <a:lnTo>
                    <a:pt x="15815" y="6851"/>
                  </a:lnTo>
                  <a:cubicBezTo>
                    <a:pt x="15742" y="6049"/>
                    <a:pt x="15523" y="5284"/>
                    <a:pt x="15195" y="4555"/>
                  </a:cubicBezTo>
                  <a:cubicBezTo>
                    <a:pt x="14467" y="3061"/>
                    <a:pt x="13191" y="1895"/>
                    <a:pt x="11624" y="1312"/>
                  </a:cubicBezTo>
                  <a:lnTo>
                    <a:pt x="10896" y="1020"/>
                  </a:lnTo>
                  <a:cubicBezTo>
                    <a:pt x="10203" y="765"/>
                    <a:pt x="9584" y="437"/>
                    <a:pt x="8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40;p74">
              <a:extLst>
                <a:ext uri="{FF2B5EF4-FFF2-40B4-BE49-F238E27FC236}">
                  <a16:creationId xmlns:a16="http://schemas.microsoft.com/office/drawing/2014/main" id="{15FF8D22-8904-E132-F51E-6548CB255137}"/>
                </a:ext>
              </a:extLst>
            </p:cNvPr>
            <p:cNvSpPr/>
            <p:nvPr/>
          </p:nvSpPr>
          <p:spPr>
            <a:xfrm>
              <a:off x="1677425" y="4390625"/>
              <a:ext cx="194075" cy="83825"/>
            </a:xfrm>
            <a:custGeom>
              <a:avLst/>
              <a:gdLst/>
              <a:ahLst/>
              <a:cxnLst/>
              <a:rect l="l" t="t" r="r" b="b"/>
              <a:pathLst>
                <a:path w="7763" h="3353" extrusionOk="0">
                  <a:moveTo>
                    <a:pt x="4738" y="1"/>
                  </a:moveTo>
                  <a:cubicBezTo>
                    <a:pt x="3535" y="37"/>
                    <a:pt x="2369" y="584"/>
                    <a:pt x="1604" y="1495"/>
                  </a:cubicBezTo>
                  <a:lnTo>
                    <a:pt x="1" y="3353"/>
                  </a:lnTo>
                  <a:lnTo>
                    <a:pt x="6669" y="3353"/>
                  </a:lnTo>
                  <a:lnTo>
                    <a:pt x="7288" y="1932"/>
                  </a:lnTo>
                  <a:cubicBezTo>
                    <a:pt x="7762" y="948"/>
                    <a:pt x="7215" y="1"/>
                    <a:pt x="6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41;p74">
              <a:extLst>
                <a:ext uri="{FF2B5EF4-FFF2-40B4-BE49-F238E27FC236}">
                  <a16:creationId xmlns:a16="http://schemas.microsoft.com/office/drawing/2014/main" id="{FC3F58C1-AADA-E67F-8663-3446E31378E1}"/>
                </a:ext>
              </a:extLst>
            </p:cNvPr>
            <p:cNvSpPr/>
            <p:nvPr/>
          </p:nvSpPr>
          <p:spPr>
            <a:xfrm>
              <a:off x="1177325" y="1886400"/>
              <a:ext cx="408125" cy="525650"/>
            </a:xfrm>
            <a:custGeom>
              <a:avLst/>
              <a:gdLst/>
              <a:ahLst/>
              <a:cxnLst/>
              <a:rect l="l" t="t" r="r" b="b"/>
              <a:pathLst>
                <a:path w="16325" h="21026" extrusionOk="0">
                  <a:moveTo>
                    <a:pt x="16324" y="1"/>
                  </a:moveTo>
                  <a:lnTo>
                    <a:pt x="16324" y="1"/>
                  </a:lnTo>
                  <a:cubicBezTo>
                    <a:pt x="10057" y="147"/>
                    <a:pt x="6559" y="292"/>
                    <a:pt x="4045" y="6560"/>
                  </a:cubicBezTo>
                  <a:cubicBezTo>
                    <a:pt x="1530" y="12827"/>
                    <a:pt x="0" y="17418"/>
                    <a:pt x="0" y="17418"/>
                  </a:cubicBezTo>
                  <a:lnTo>
                    <a:pt x="9438" y="21026"/>
                  </a:lnTo>
                  <a:lnTo>
                    <a:pt x="14393" y="12098"/>
                  </a:lnTo>
                  <a:lnTo>
                    <a:pt x="16324" y="1"/>
                  </a:ln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42;p74">
              <a:extLst>
                <a:ext uri="{FF2B5EF4-FFF2-40B4-BE49-F238E27FC236}">
                  <a16:creationId xmlns:a16="http://schemas.microsoft.com/office/drawing/2014/main" id="{843CE20E-15E0-75AD-E181-2E064AE7CD39}"/>
                </a:ext>
              </a:extLst>
            </p:cNvPr>
            <p:cNvSpPr/>
            <p:nvPr/>
          </p:nvSpPr>
          <p:spPr>
            <a:xfrm>
              <a:off x="1412350" y="3712875"/>
              <a:ext cx="450950" cy="616750"/>
            </a:xfrm>
            <a:custGeom>
              <a:avLst/>
              <a:gdLst/>
              <a:ahLst/>
              <a:cxnLst/>
              <a:rect l="l" t="t" r="r" b="b"/>
              <a:pathLst>
                <a:path w="18038" h="24670" extrusionOk="0">
                  <a:moveTo>
                    <a:pt x="6122" y="1"/>
                  </a:moveTo>
                  <a:lnTo>
                    <a:pt x="2441" y="20078"/>
                  </a:lnTo>
                  <a:lnTo>
                    <a:pt x="583" y="20078"/>
                  </a:lnTo>
                  <a:lnTo>
                    <a:pt x="0" y="24669"/>
                  </a:lnTo>
                  <a:lnTo>
                    <a:pt x="17017" y="24669"/>
                  </a:lnTo>
                  <a:lnTo>
                    <a:pt x="180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43;p74">
              <a:extLst>
                <a:ext uri="{FF2B5EF4-FFF2-40B4-BE49-F238E27FC236}">
                  <a16:creationId xmlns:a16="http://schemas.microsoft.com/office/drawing/2014/main" id="{91D3FC0C-9073-DF22-415D-B782C94750EB}"/>
                </a:ext>
              </a:extLst>
            </p:cNvPr>
            <p:cNvSpPr/>
            <p:nvPr/>
          </p:nvSpPr>
          <p:spPr>
            <a:xfrm>
              <a:off x="2121975" y="3712875"/>
              <a:ext cx="456425" cy="616750"/>
            </a:xfrm>
            <a:custGeom>
              <a:avLst/>
              <a:gdLst/>
              <a:ahLst/>
              <a:cxnLst/>
              <a:rect l="l" t="t" r="r" b="b"/>
              <a:pathLst>
                <a:path w="18257" h="24670" extrusionOk="0">
                  <a:moveTo>
                    <a:pt x="1" y="1"/>
                  </a:moveTo>
                  <a:lnTo>
                    <a:pt x="2515" y="20078"/>
                  </a:lnTo>
                  <a:lnTo>
                    <a:pt x="657" y="20078"/>
                  </a:lnTo>
                  <a:lnTo>
                    <a:pt x="1495" y="24669"/>
                  </a:lnTo>
                  <a:lnTo>
                    <a:pt x="18256" y="24669"/>
                  </a:lnTo>
                  <a:lnTo>
                    <a:pt x="1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44;p74">
              <a:extLst>
                <a:ext uri="{FF2B5EF4-FFF2-40B4-BE49-F238E27FC236}">
                  <a16:creationId xmlns:a16="http://schemas.microsoft.com/office/drawing/2014/main" id="{539D30A9-D205-3E79-EBD1-A82E91FF6F71}"/>
                </a:ext>
              </a:extLst>
            </p:cNvPr>
            <p:cNvSpPr/>
            <p:nvPr/>
          </p:nvSpPr>
          <p:spPr>
            <a:xfrm>
              <a:off x="1519825" y="3711975"/>
              <a:ext cx="90225" cy="509250"/>
            </a:xfrm>
            <a:custGeom>
              <a:avLst/>
              <a:gdLst/>
              <a:ahLst/>
              <a:cxnLst/>
              <a:rect l="l" t="t" r="r" b="b"/>
              <a:pathLst>
                <a:path w="3609" h="20370" extrusionOk="0">
                  <a:moveTo>
                    <a:pt x="3098" y="0"/>
                  </a:moveTo>
                  <a:lnTo>
                    <a:pt x="1" y="20296"/>
                  </a:lnTo>
                  <a:lnTo>
                    <a:pt x="511" y="20369"/>
                  </a:lnTo>
                  <a:lnTo>
                    <a:pt x="3608" y="73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45;p74">
              <a:extLst>
                <a:ext uri="{FF2B5EF4-FFF2-40B4-BE49-F238E27FC236}">
                  <a16:creationId xmlns:a16="http://schemas.microsoft.com/office/drawing/2014/main" id="{56691D78-5922-203E-4137-DE0B06BEE01C}"/>
                </a:ext>
              </a:extLst>
            </p:cNvPr>
            <p:cNvSpPr/>
            <p:nvPr/>
          </p:nvSpPr>
          <p:spPr>
            <a:xfrm>
              <a:off x="1922475" y="3127125"/>
              <a:ext cx="331625" cy="1095000"/>
            </a:xfrm>
            <a:custGeom>
              <a:avLst/>
              <a:gdLst/>
              <a:ahLst/>
              <a:cxnLst/>
              <a:rect l="l" t="t" r="r" b="b"/>
              <a:pathLst>
                <a:path w="13265" h="43800" extrusionOk="0">
                  <a:moveTo>
                    <a:pt x="1" y="1"/>
                  </a:moveTo>
                  <a:lnTo>
                    <a:pt x="1" y="511"/>
                  </a:lnTo>
                  <a:lnTo>
                    <a:pt x="1895" y="511"/>
                  </a:lnTo>
                  <a:lnTo>
                    <a:pt x="9438" y="22811"/>
                  </a:lnTo>
                  <a:lnTo>
                    <a:pt x="12754" y="43800"/>
                  </a:lnTo>
                  <a:lnTo>
                    <a:pt x="13264" y="43690"/>
                  </a:lnTo>
                  <a:lnTo>
                    <a:pt x="9948" y="22665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46;p74">
              <a:extLst>
                <a:ext uri="{FF2B5EF4-FFF2-40B4-BE49-F238E27FC236}">
                  <a16:creationId xmlns:a16="http://schemas.microsoft.com/office/drawing/2014/main" id="{7A3F5B12-2A89-2F67-945C-79B63ADBD6B4}"/>
                </a:ext>
              </a:extLst>
            </p:cNvPr>
            <p:cNvSpPr/>
            <p:nvPr/>
          </p:nvSpPr>
          <p:spPr>
            <a:xfrm>
              <a:off x="2184825" y="4208425"/>
              <a:ext cx="364425" cy="12800"/>
            </a:xfrm>
            <a:custGeom>
              <a:avLst/>
              <a:gdLst/>
              <a:ahLst/>
              <a:cxnLst/>
              <a:rect l="l" t="t" r="r" b="b"/>
              <a:pathLst>
                <a:path w="14577" h="512" extrusionOk="0">
                  <a:moveTo>
                    <a:pt x="1" y="1"/>
                  </a:moveTo>
                  <a:lnTo>
                    <a:pt x="1" y="511"/>
                  </a:lnTo>
                  <a:lnTo>
                    <a:pt x="14576" y="511"/>
                  </a:lnTo>
                  <a:lnTo>
                    <a:pt x="145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47;p74">
              <a:extLst>
                <a:ext uri="{FF2B5EF4-FFF2-40B4-BE49-F238E27FC236}">
                  <a16:creationId xmlns:a16="http://schemas.microsoft.com/office/drawing/2014/main" id="{0F21EF71-64ED-2AE6-F8BD-811E04B170E8}"/>
                </a:ext>
              </a:extLst>
            </p:cNvPr>
            <p:cNvSpPr/>
            <p:nvPr/>
          </p:nvSpPr>
          <p:spPr>
            <a:xfrm>
              <a:off x="1473375" y="4208425"/>
              <a:ext cx="368975" cy="12800"/>
            </a:xfrm>
            <a:custGeom>
              <a:avLst/>
              <a:gdLst/>
              <a:ahLst/>
              <a:cxnLst/>
              <a:rect l="l" t="t" r="r" b="b"/>
              <a:pathLst>
                <a:path w="14759" h="512" extrusionOk="0">
                  <a:moveTo>
                    <a:pt x="0" y="1"/>
                  </a:moveTo>
                  <a:lnTo>
                    <a:pt x="0" y="511"/>
                  </a:lnTo>
                  <a:lnTo>
                    <a:pt x="14758" y="511"/>
                  </a:lnTo>
                  <a:lnTo>
                    <a:pt x="14758" y="1"/>
                  </a:ln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48;p74">
              <a:extLst>
                <a:ext uri="{FF2B5EF4-FFF2-40B4-BE49-F238E27FC236}">
                  <a16:creationId xmlns:a16="http://schemas.microsoft.com/office/drawing/2014/main" id="{F724C8EA-D57B-99CB-EA3A-C92106A273F7}"/>
                </a:ext>
              </a:extLst>
            </p:cNvPr>
            <p:cNvSpPr/>
            <p:nvPr/>
          </p:nvSpPr>
          <p:spPr>
            <a:xfrm>
              <a:off x="1872375" y="2822875"/>
              <a:ext cx="80200" cy="218650"/>
            </a:xfrm>
            <a:custGeom>
              <a:avLst/>
              <a:gdLst/>
              <a:ahLst/>
              <a:cxnLst/>
              <a:rect l="l" t="t" r="r" b="b"/>
              <a:pathLst>
                <a:path w="3208" h="8746" extrusionOk="0">
                  <a:moveTo>
                    <a:pt x="1895" y="0"/>
                  </a:moveTo>
                  <a:lnTo>
                    <a:pt x="1385" y="73"/>
                  </a:lnTo>
                  <a:lnTo>
                    <a:pt x="2515" y="7798"/>
                  </a:lnTo>
                  <a:cubicBezTo>
                    <a:pt x="1567" y="7142"/>
                    <a:pt x="839" y="6195"/>
                    <a:pt x="511" y="5065"/>
                  </a:cubicBezTo>
                  <a:lnTo>
                    <a:pt x="1" y="5211"/>
                  </a:lnTo>
                  <a:cubicBezTo>
                    <a:pt x="438" y="6669"/>
                    <a:pt x="1422" y="7835"/>
                    <a:pt x="2733" y="8527"/>
                  </a:cubicBezTo>
                  <a:lnTo>
                    <a:pt x="3207" y="8746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49;p74">
              <a:extLst>
                <a:ext uri="{FF2B5EF4-FFF2-40B4-BE49-F238E27FC236}">
                  <a16:creationId xmlns:a16="http://schemas.microsoft.com/office/drawing/2014/main" id="{345E524D-E1F3-6DBB-4D19-B1FB5E52D891}"/>
                </a:ext>
              </a:extLst>
            </p:cNvPr>
            <p:cNvSpPr/>
            <p:nvPr/>
          </p:nvSpPr>
          <p:spPr>
            <a:xfrm>
              <a:off x="1227425" y="2245325"/>
              <a:ext cx="127550" cy="62050"/>
            </a:xfrm>
            <a:custGeom>
              <a:avLst/>
              <a:gdLst/>
              <a:ahLst/>
              <a:cxnLst/>
              <a:rect l="l" t="t" r="r" b="b"/>
              <a:pathLst>
                <a:path w="5102" h="2482" extrusionOk="0">
                  <a:moveTo>
                    <a:pt x="4883" y="0"/>
                  </a:moveTo>
                  <a:lnTo>
                    <a:pt x="583" y="1130"/>
                  </a:lnTo>
                  <a:cubicBezTo>
                    <a:pt x="219" y="1203"/>
                    <a:pt x="0" y="1531"/>
                    <a:pt x="73" y="1895"/>
                  </a:cubicBezTo>
                  <a:cubicBezTo>
                    <a:pt x="107" y="2236"/>
                    <a:pt x="397" y="2482"/>
                    <a:pt x="733" y="2482"/>
                  </a:cubicBezTo>
                  <a:cubicBezTo>
                    <a:pt x="755" y="2482"/>
                    <a:pt x="779" y="2481"/>
                    <a:pt x="802" y="2478"/>
                  </a:cubicBezTo>
                  <a:lnTo>
                    <a:pt x="5101" y="1968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50;p74">
              <a:extLst>
                <a:ext uri="{FF2B5EF4-FFF2-40B4-BE49-F238E27FC236}">
                  <a16:creationId xmlns:a16="http://schemas.microsoft.com/office/drawing/2014/main" id="{27587E8B-92CB-91FD-BF94-8C817B3159AD}"/>
                </a:ext>
              </a:extLst>
            </p:cNvPr>
            <p:cNvSpPr/>
            <p:nvPr/>
          </p:nvSpPr>
          <p:spPr>
            <a:xfrm>
              <a:off x="1216475" y="2245325"/>
              <a:ext cx="218675" cy="165825"/>
            </a:xfrm>
            <a:custGeom>
              <a:avLst/>
              <a:gdLst/>
              <a:ahLst/>
              <a:cxnLst/>
              <a:rect l="l" t="t" r="r" b="b"/>
              <a:pathLst>
                <a:path w="8747" h="6633" extrusionOk="0">
                  <a:moveTo>
                    <a:pt x="5321" y="0"/>
                  </a:moveTo>
                  <a:lnTo>
                    <a:pt x="511" y="2114"/>
                  </a:lnTo>
                  <a:cubicBezTo>
                    <a:pt x="147" y="2260"/>
                    <a:pt x="1" y="2660"/>
                    <a:pt x="183" y="2988"/>
                  </a:cubicBezTo>
                  <a:cubicBezTo>
                    <a:pt x="281" y="3217"/>
                    <a:pt x="497" y="3358"/>
                    <a:pt x="725" y="3358"/>
                  </a:cubicBezTo>
                  <a:cubicBezTo>
                    <a:pt x="750" y="3358"/>
                    <a:pt x="776" y="3357"/>
                    <a:pt x="802" y="3353"/>
                  </a:cubicBezTo>
                  <a:lnTo>
                    <a:pt x="4118" y="3098"/>
                  </a:lnTo>
                  <a:lnTo>
                    <a:pt x="8746" y="6632"/>
                  </a:lnTo>
                  <a:lnTo>
                    <a:pt x="8637" y="1677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51;p74">
              <a:extLst>
                <a:ext uri="{FF2B5EF4-FFF2-40B4-BE49-F238E27FC236}">
                  <a16:creationId xmlns:a16="http://schemas.microsoft.com/office/drawing/2014/main" id="{2DC6B439-3DB3-14B9-AF9D-8B96C1AB2530}"/>
                </a:ext>
              </a:extLst>
            </p:cNvPr>
            <p:cNvSpPr/>
            <p:nvPr/>
          </p:nvSpPr>
          <p:spPr>
            <a:xfrm>
              <a:off x="1270225" y="2215275"/>
              <a:ext cx="159450" cy="140300"/>
            </a:xfrm>
            <a:custGeom>
              <a:avLst/>
              <a:gdLst/>
              <a:ahLst/>
              <a:cxnLst/>
              <a:rect l="l" t="t" r="r" b="b"/>
              <a:pathLst>
                <a:path w="6378" h="5612" extrusionOk="0">
                  <a:moveTo>
                    <a:pt x="3717" y="0"/>
                  </a:moveTo>
                  <a:lnTo>
                    <a:pt x="365" y="729"/>
                  </a:lnTo>
                  <a:cubicBezTo>
                    <a:pt x="146" y="802"/>
                    <a:pt x="1" y="1020"/>
                    <a:pt x="37" y="1239"/>
                  </a:cubicBezTo>
                  <a:cubicBezTo>
                    <a:pt x="74" y="1421"/>
                    <a:pt x="256" y="1567"/>
                    <a:pt x="438" y="1567"/>
                  </a:cubicBezTo>
                  <a:lnTo>
                    <a:pt x="3098" y="1567"/>
                  </a:lnTo>
                  <a:lnTo>
                    <a:pt x="5357" y="5612"/>
                  </a:lnTo>
                  <a:lnTo>
                    <a:pt x="6377" y="1785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52;p74">
              <a:extLst>
                <a:ext uri="{FF2B5EF4-FFF2-40B4-BE49-F238E27FC236}">
                  <a16:creationId xmlns:a16="http://schemas.microsoft.com/office/drawing/2014/main" id="{764C45D3-B01F-2F56-A3EF-495C061B1200}"/>
                </a:ext>
              </a:extLst>
            </p:cNvPr>
            <p:cNvSpPr/>
            <p:nvPr/>
          </p:nvSpPr>
          <p:spPr>
            <a:xfrm>
              <a:off x="1379550" y="2259900"/>
              <a:ext cx="104775" cy="207725"/>
            </a:xfrm>
            <a:custGeom>
              <a:avLst/>
              <a:gdLst/>
              <a:ahLst/>
              <a:cxnLst/>
              <a:rect l="l" t="t" r="r" b="b"/>
              <a:pathLst>
                <a:path w="4191" h="8309" extrusionOk="0">
                  <a:moveTo>
                    <a:pt x="2004" y="0"/>
                  </a:moveTo>
                  <a:lnTo>
                    <a:pt x="0" y="6377"/>
                  </a:lnTo>
                  <a:cubicBezTo>
                    <a:pt x="0" y="6377"/>
                    <a:pt x="183" y="8308"/>
                    <a:pt x="3753" y="8308"/>
                  </a:cubicBezTo>
                  <a:lnTo>
                    <a:pt x="4009" y="4847"/>
                  </a:lnTo>
                  <a:cubicBezTo>
                    <a:pt x="4191" y="2988"/>
                    <a:pt x="3462" y="1167"/>
                    <a:pt x="2004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53;p74">
              <a:extLst>
                <a:ext uri="{FF2B5EF4-FFF2-40B4-BE49-F238E27FC236}">
                  <a16:creationId xmlns:a16="http://schemas.microsoft.com/office/drawing/2014/main" id="{FBEE7BDB-3424-E939-BDB8-E8B0880C8FF0}"/>
                </a:ext>
              </a:extLst>
            </p:cNvPr>
            <p:cNvSpPr/>
            <p:nvPr/>
          </p:nvSpPr>
          <p:spPr>
            <a:xfrm>
              <a:off x="1239250" y="2340075"/>
              <a:ext cx="173125" cy="79275"/>
            </a:xfrm>
            <a:custGeom>
              <a:avLst/>
              <a:gdLst/>
              <a:ahLst/>
              <a:cxnLst/>
              <a:rect l="l" t="t" r="r" b="b"/>
              <a:pathLst>
                <a:path w="6925" h="3171" extrusionOk="0">
                  <a:moveTo>
                    <a:pt x="2588" y="0"/>
                  </a:moveTo>
                  <a:lnTo>
                    <a:pt x="329" y="947"/>
                  </a:lnTo>
                  <a:cubicBezTo>
                    <a:pt x="74" y="1057"/>
                    <a:pt x="1" y="1385"/>
                    <a:pt x="147" y="1603"/>
                  </a:cubicBezTo>
                  <a:lnTo>
                    <a:pt x="147" y="1640"/>
                  </a:lnTo>
                  <a:cubicBezTo>
                    <a:pt x="256" y="1749"/>
                    <a:pt x="402" y="1786"/>
                    <a:pt x="547" y="1786"/>
                  </a:cubicBezTo>
                  <a:lnTo>
                    <a:pt x="2624" y="1494"/>
                  </a:lnTo>
                  <a:lnTo>
                    <a:pt x="5576" y="3170"/>
                  </a:lnTo>
                  <a:lnTo>
                    <a:pt x="6924" y="802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54;p74">
              <a:extLst>
                <a:ext uri="{FF2B5EF4-FFF2-40B4-BE49-F238E27FC236}">
                  <a16:creationId xmlns:a16="http://schemas.microsoft.com/office/drawing/2014/main" id="{063E9EA9-FB50-06EC-1296-6DDE83AFB4CC}"/>
                </a:ext>
              </a:extLst>
            </p:cNvPr>
            <p:cNvSpPr/>
            <p:nvPr/>
          </p:nvSpPr>
          <p:spPr>
            <a:xfrm>
              <a:off x="2247700" y="2023050"/>
              <a:ext cx="325225" cy="276850"/>
            </a:xfrm>
            <a:custGeom>
              <a:avLst/>
              <a:gdLst/>
              <a:ahLst/>
              <a:cxnLst/>
              <a:rect l="l" t="t" r="r" b="b"/>
              <a:pathLst>
                <a:path w="13009" h="11074" extrusionOk="0">
                  <a:moveTo>
                    <a:pt x="2551" y="1"/>
                  </a:moveTo>
                  <a:lnTo>
                    <a:pt x="0" y="10604"/>
                  </a:lnTo>
                  <a:cubicBezTo>
                    <a:pt x="2594" y="10912"/>
                    <a:pt x="5215" y="11074"/>
                    <a:pt x="7838" y="11074"/>
                  </a:cubicBezTo>
                  <a:cubicBezTo>
                    <a:pt x="9562" y="11074"/>
                    <a:pt x="11288" y="11004"/>
                    <a:pt x="13009" y="10859"/>
                  </a:cubicBezTo>
                  <a:lnTo>
                    <a:pt x="11114" y="2697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55;p74">
              <a:extLst>
                <a:ext uri="{FF2B5EF4-FFF2-40B4-BE49-F238E27FC236}">
                  <a16:creationId xmlns:a16="http://schemas.microsoft.com/office/drawing/2014/main" id="{A558ACD9-C0CA-633F-0C7C-A41C64C23182}"/>
                </a:ext>
              </a:extLst>
            </p:cNvPr>
            <p:cNvSpPr/>
            <p:nvPr/>
          </p:nvSpPr>
          <p:spPr>
            <a:xfrm>
              <a:off x="2606600" y="1233075"/>
              <a:ext cx="73825" cy="59425"/>
            </a:xfrm>
            <a:custGeom>
              <a:avLst/>
              <a:gdLst/>
              <a:ahLst/>
              <a:cxnLst/>
              <a:rect l="l" t="t" r="r" b="b"/>
              <a:pathLst>
                <a:path w="2953" h="2377" extrusionOk="0">
                  <a:moveTo>
                    <a:pt x="2311" y="0"/>
                  </a:moveTo>
                  <a:cubicBezTo>
                    <a:pt x="2130" y="0"/>
                    <a:pt x="1947" y="66"/>
                    <a:pt x="1823" y="190"/>
                  </a:cubicBezTo>
                  <a:lnTo>
                    <a:pt x="1" y="2048"/>
                  </a:lnTo>
                  <a:lnTo>
                    <a:pt x="1859" y="2376"/>
                  </a:lnTo>
                  <a:lnTo>
                    <a:pt x="2843" y="1064"/>
                  </a:lnTo>
                  <a:cubicBezTo>
                    <a:pt x="2916" y="918"/>
                    <a:pt x="2952" y="809"/>
                    <a:pt x="2952" y="663"/>
                  </a:cubicBezTo>
                  <a:cubicBezTo>
                    <a:pt x="2952" y="445"/>
                    <a:pt x="2880" y="263"/>
                    <a:pt x="2697" y="117"/>
                  </a:cubicBezTo>
                  <a:cubicBezTo>
                    <a:pt x="2587" y="38"/>
                    <a:pt x="2450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56;p74">
              <a:extLst>
                <a:ext uri="{FF2B5EF4-FFF2-40B4-BE49-F238E27FC236}">
                  <a16:creationId xmlns:a16="http://schemas.microsoft.com/office/drawing/2014/main" id="{1E919A94-F42C-8A24-2E33-475F0BA1E1EF}"/>
                </a:ext>
              </a:extLst>
            </p:cNvPr>
            <p:cNvSpPr/>
            <p:nvPr/>
          </p:nvSpPr>
          <p:spPr>
            <a:xfrm>
              <a:off x="2572900" y="1309775"/>
              <a:ext cx="104800" cy="159450"/>
            </a:xfrm>
            <a:custGeom>
              <a:avLst/>
              <a:gdLst/>
              <a:ahLst/>
              <a:cxnLst/>
              <a:rect l="l" t="t" r="r" b="b"/>
              <a:pathLst>
                <a:path w="4192" h="6378" extrusionOk="0">
                  <a:moveTo>
                    <a:pt x="474" y="0"/>
                  </a:moveTo>
                  <a:lnTo>
                    <a:pt x="146" y="255"/>
                  </a:lnTo>
                  <a:lnTo>
                    <a:pt x="1" y="3899"/>
                  </a:lnTo>
                  <a:lnTo>
                    <a:pt x="4191" y="6377"/>
                  </a:lnTo>
                  <a:lnTo>
                    <a:pt x="4191" y="6377"/>
                  </a:lnTo>
                  <a:lnTo>
                    <a:pt x="3426" y="875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57;p74">
              <a:extLst>
                <a:ext uri="{FF2B5EF4-FFF2-40B4-BE49-F238E27FC236}">
                  <a16:creationId xmlns:a16="http://schemas.microsoft.com/office/drawing/2014/main" id="{1FEA412D-74B5-DC59-AD4B-7734B0BD0C43}"/>
                </a:ext>
              </a:extLst>
            </p:cNvPr>
            <p:cNvSpPr/>
            <p:nvPr/>
          </p:nvSpPr>
          <p:spPr>
            <a:xfrm>
              <a:off x="2633950" y="1234625"/>
              <a:ext cx="71975" cy="59675"/>
            </a:xfrm>
            <a:custGeom>
              <a:avLst/>
              <a:gdLst/>
              <a:ahLst/>
              <a:cxnLst/>
              <a:rect l="l" t="t" r="r" b="b"/>
              <a:pathLst>
                <a:path w="2879" h="2387" extrusionOk="0">
                  <a:moveTo>
                    <a:pt x="2247" y="1"/>
                  </a:moveTo>
                  <a:cubicBezTo>
                    <a:pt x="2111" y="1"/>
                    <a:pt x="1973" y="41"/>
                    <a:pt x="1858" y="128"/>
                  </a:cubicBezTo>
                  <a:lnTo>
                    <a:pt x="0" y="1549"/>
                  </a:lnTo>
                  <a:cubicBezTo>
                    <a:pt x="802" y="1913"/>
                    <a:pt x="1822" y="2387"/>
                    <a:pt x="1822" y="2387"/>
                  </a:cubicBezTo>
                  <a:lnTo>
                    <a:pt x="2733" y="1002"/>
                  </a:lnTo>
                  <a:cubicBezTo>
                    <a:pt x="2806" y="929"/>
                    <a:pt x="2842" y="784"/>
                    <a:pt x="2842" y="674"/>
                  </a:cubicBezTo>
                  <a:cubicBezTo>
                    <a:pt x="2879" y="529"/>
                    <a:pt x="2842" y="383"/>
                    <a:pt x="2769" y="273"/>
                  </a:cubicBezTo>
                  <a:cubicBezTo>
                    <a:pt x="2659" y="97"/>
                    <a:pt x="2455" y="1"/>
                    <a:pt x="2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58;p74">
              <a:extLst>
                <a:ext uri="{FF2B5EF4-FFF2-40B4-BE49-F238E27FC236}">
                  <a16:creationId xmlns:a16="http://schemas.microsoft.com/office/drawing/2014/main" id="{6ABBE35F-1AF4-97EA-C06D-3A2DE19CAF9E}"/>
                </a:ext>
              </a:extLst>
            </p:cNvPr>
            <p:cNvSpPr/>
            <p:nvPr/>
          </p:nvSpPr>
          <p:spPr>
            <a:xfrm>
              <a:off x="2519150" y="1245100"/>
              <a:ext cx="55600" cy="52850"/>
            </a:xfrm>
            <a:custGeom>
              <a:avLst/>
              <a:gdLst/>
              <a:ahLst/>
              <a:cxnLst/>
              <a:rect l="l" t="t" r="r" b="b"/>
              <a:pathLst>
                <a:path w="2224" h="2114" extrusionOk="0">
                  <a:moveTo>
                    <a:pt x="1677" y="0"/>
                  </a:moveTo>
                  <a:cubicBezTo>
                    <a:pt x="1531" y="0"/>
                    <a:pt x="1385" y="37"/>
                    <a:pt x="1276" y="146"/>
                  </a:cubicBezTo>
                  <a:lnTo>
                    <a:pt x="1" y="1604"/>
                  </a:lnTo>
                  <a:lnTo>
                    <a:pt x="1495" y="2114"/>
                  </a:lnTo>
                  <a:lnTo>
                    <a:pt x="2114" y="729"/>
                  </a:lnTo>
                  <a:cubicBezTo>
                    <a:pt x="2224" y="510"/>
                    <a:pt x="2187" y="255"/>
                    <a:pt x="2005" y="110"/>
                  </a:cubicBezTo>
                  <a:cubicBezTo>
                    <a:pt x="1932" y="37"/>
                    <a:pt x="1786" y="0"/>
                    <a:pt x="1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59;p74">
              <a:extLst>
                <a:ext uri="{FF2B5EF4-FFF2-40B4-BE49-F238E27FC236}">
                  <a16:creationId xmlns:a16="http://schemas.microsoft.com/office/drawing/2014/main" id="{5B338670-A57F-CA4A-03D8-FE01C078DFD1}"/>
                </a:ext>
              </a:extLst>
            </p:cNvPr>
            <p:cNvSpPr/>
            <p:nvPr/>
          </p:nvSpPr>
          <p:spPr>
            <a:xfrm>
              <a:off x="2505500" y="1324350"/>
              <a:ext cx="100225" cy="89300"/>
            </a:xfrm>
            <a:custGeom>
              <a:avLst/>
              <a:gdLst/>
              <a:ahLst/>
              <a:cxnLst/>
              <a:rect l="l" t="t" r="r" b="b"/>
              <a:pathLst>
                <a:path w="4009" h="3572" extrusionOk="0">
                  <a:moveTo>
                    <a:pt x="1822" y="0"/>
                  </a:moveTo>
                  <a:lnTo>
                    <a:pt x="0" y="146"/>
                  </a:lnTo>
                  <a:lnTo>
                    <a:pt x="219" y="2624"/>
                  </a:lnTo>
                  <a:lnTo>
                    <a:pt x="4008" y="3571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60;p74">
              <a:extLst>
                <a:ext uri="{FF2B5EF4-FFF2-40B4-BE49-F238E27FC236}">
                  <a16:creationId xmlns:a16="http://schemas.microsoft.com/office/drawing/2014/main" id="{FF5BA24A-AA52-62F9-F3E9-F4FED77905D2}"/>
                </a:ext>
              </a:extLst>
            </p:cNvPr>
            <p:cNvSpPr/>
            <p:nvPr/>
          </p:nvSpPr>
          <p:spPr>
            <a:xfrm>
              <a:off x="2510950" y="1389025"/>
              <a:ext cx="260575" cy="280600"/>
            </a:xfrm>
            <a:custGeom>
              <a:avLst/>
              <a:gdLst/>
              <a:ahLst/>
              <a:cxnLst/>
              <a:rect l="l" t="t" r="r" b="b"/>
              <a:pathLst>
                <a:path w="10423" h="11224" extrusionOk="0">
                  <a:moveTo>
                    <a:pt x="1" y="0"/>
                  </a:moveTo>
                  <a:lnTo>
                    <a:pt x="2770" y="8673"/>
                  </a:lnTo>
                  <a:lnTo>
                    <a:pt x="2843" y="8964"/>
                  </a:lnTo>
                  <a:lnTo>
                    <a:pt x="3572" y="11187"/>
                  </a:lnTo>
                  <a:lnTo>
                    <a:pt x="7544" y="11223"/>
                  </a:lnTo>
                  <a:cubicBezTo>
                    <a:pt x="10422" y="7397"/>
                    <a:pt x="8746" y="3936"/>
                    <a:pt x="8637" y="1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61;p74">
              <a:extLst>
                <a:ext uri="{FF2B5EF4-FFF2-40B4-BE49-F238E27FC236}">
                  <a16:creationId xmlns:a16="http://schemas.microsoft.com/office/drawing/2014/main" id="{27539FAA-D319-1F9C-68F8-D3480C06CC70}"/>
                </a:ext>
              </a:extLst>
            </p:cNvPr>
            <p:cNvSpPr/>
            <p:nvPr/>
          </p:nvSpPr>
          <p:spPr>
            <a:xfrm>
              <a:off x="2658525" y="1361700"/>
              <a:ext cx="68350" cy="78375"/>
            </a:xfrm>
            <a:custGeom>
              <a:avLst/>
              <a:gdLst/>
              <a:ahLst/>
              <a:cxnLst/>
              <a:rect l="l" t="t" r="r" b="b"/>
              <a:pathLst>
                <a:path w="2734" h="3135" extrusionOk="0">
                  <a:moveTo>
                    <a:pt x="1058" y="0"/>
                  </a:moveTo>
                  <a:lnTo>
                    <a:pt x="1" y="3134"/>
                  </a:lnTo>
                  <a:lnTo>
                    <a:pt x="2734" y="2296"/>
                  </a:lnTo>
                  <a:lnTo>
                    <a:pt x="2661" y="547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62;p74">
              <a:extLst>
                <a:ext uri="{FF2B5EF4-FFF2-40B4-BE49-F238E27FC236}">
                  <a16:creationId xmlns:a16="http://schemas.microsoft.com/office/drawing/2014/main" id="{0F809356-637D-4C92-A941-79A5A2512E79}"/>
                </a:ext>
              </a:extLst>
            </p:cNvPr>
            <p:cNvSpPr/>
            <p:nvPr/>
          </p:nvSpPr>
          <p:spPr>
            <a:xfrm>
              <a:off x="2703175" y="1299725"/>
              <a:ext cx="53775" cy="44700"/>
            </a:xfrm>
            <a:custGeom>
              <a:avLst/>
              <a:gdLst/>
              <a:ahLst/>
              <a:cxnLst/>
              <a:rect l="l" t="t" r="r" b="b"/>
              <a:pathLst>
                <a:path w="2151" h="1788" extrusionOk="0">
                  <a:moveTo>
                    <a:pt x="1719" y="0"/>
                  </a:moveTo>
                  <a:cubicBezTo>
                    <a:pt x="1637" y="0"/>
                    <a:pt x="1557" y="24"/>
                    <a:pt x="1494" y="74"/>
                  </a:cubicBezTo>
                  <a:lnTo>
                    <a:pt x="0" y="1204"/>
                  </a:lnTo>
                  <a:lnTo>
                    <a:pt x="1239" y="1787"/>
                  </a:lnTo>
                  <a:lnTo>
                    <a:pt x="2077" y="657"/>
                  </a:lnTo>
                  <a:cubicBezTo>
                    <a:pt x="2150" y="548"/>
                    <a:pt x="2150" y="366"/>
                    <a:pt x="2114" y="257"/>
                  </a:cubicBezTo>
                  <a:cubicBezTo>
                    <a:pt x="2042" y="89"/>
                    <a:pt x="1876" y="0"/>
                    <a:pt x="1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63;p74">
              <a:extLst>
                <a:ext uri="{FF2B5EF4-FFF2-40B4-BE49-F238E27FC236}">
                  <a16:creationId xmlns:a16="http://schemas.microsoft.com/office/drawing/2014/main" id="{D00B813D-A929-363D-B988-A21B75671D10}"/>
                </a:ext>
              </a:extLst>
            </p:cNvPr>
            <p:cNvSpPr/>
            <p:nvPr/>
          </p:nvSpPr>
          <p:spPr>
            <a:xfrm>
              <a:off x="2447200" y="1395175"/>
              <a:ext cx="46475" cy="58550"/>
            </a:xfrm>
            <a:custGeom>
              <a:avLst/>
              <a:gdLst/>
              <a:ahLst/>
              <a:cxnLst/>
              <a:rect l="l" t="t" r="r" b="b"/>
              <a:pathLst>
                <a:path w="1859" h="2342" extrusionOk="0">
                  <a:moveTo>
                    <a:pt x="677" y="0"/>
                  </a:moveTo>
                  <a:cubicBezTo>
                    <a:pt x="646" y="0"/>
                    <a:pt x="614" y="3"/>
                    <a:pt x="583" y="10"/>
                  </a:cubicBezTo>
                  <a:lnTo>
                    <a:pt x="547" y="10"/>
                  </a:lnTo>
                  <a:cubicBezTo>
                    <a:pt x="182" y="46"/>
                    <a:pt x="0" y="410"/>
                    <a:pt x="109" y="738"/>
                  </a:cubicBezTo>
                  <a:lnTo>
                    <a:pt x="802" y="2342"/>
                  </a:lnTo>
                  <a:cubicBezTo>
                    <a:pt x="1130" y="1977"/>
                    <a:pt x="1567" y="1467"/>
                    <a:pt x="1859" y="1176"/>
                  </a:cubicBezTo>
                  <a:lnTo>
                    <a:pt x="1057" y="192"/>
                  </a:lnTo>
                  <a:cubicBezTo>
                    <a:pt x="966" y="71"/>
                    <a:pt x="826" y="0"/>
                    <a:pt x="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64;p74">
              <a:extLst>
                <a:ext uri="{FF2B5EF4-FFF2-40B4-BE49-F238E27FC236}">
                  <a16:creationId xmlns:a16="http://schemas.microsoft.com/office/drawing/2014/main" id="{1277D574-7254-3CFA-8916-1A2595A2E842}"/>
                </a:ext>
              </a:extLst>
            </p:cNvPr>
            <p:cNvSpPr/>
            <p:nvPr/>
          </p:nvSpPr>
          <p:spPr>
            <a:xfrm>
              <a:off x="2483625" y="1451875"/>
              <a:ext cx="116625" cy="216850"/>
            </a:xfrm>
            <a:custGeom>
              <a:avLst/>
              <a:gdLst/>
              <a:ahLst/>
              <a:cxnLst/>
              <a:rect l="l" t="t" r="r" b="b"/>
              <a:pathLst>
                <a:path w="4665" h="8674" extrusionOk="0">
                  <a:moveTo>
                    <a:pt x="1276" y="1"/>
                  </a:moveTo>
                  <a:lnTo>
                    <a:pt x="1" y="1458"/>
                  </a:lnTo>
                  <a:lnTo>
                    <a:pt x="4665" y="8673"/>
                  </a:lnTo>
                  <a:lnTo>
                    <a:pt x="4410" y="65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65;p74">
              <a:extLst>
                <a:ext uri="{FF2B5EF4-FFF2-40B4-BE49-F238E27FC236}">
                  <a16:creationId xmlns:a16="http://schemas.microsoft.com/office/drawing/2014/main" id="{2B7B5E77-5F6A-BDBF-050A-7887F1EB0767}"/>
                </a:ext>
              </a:extLst>
            </p:cNvPr>
            <p:cNvSpPr/>
            <p:nvPr/>
          </p:nvSpPr>
          <p:spPr>
            <a:xfrm>
              <a:off x="2482725" y="1619500"/>
              <a:ext cx="225025" cy="675050"/>
            </a:xfrm>
            <a:custGeom>
              <a:avLst/>
              <a:gdLst/>
              <a:ahLst/>
              <a:cxnLst/>
              <a:rect l="l" t="t" r="r" b="b"/>
              <a:pathLst>
                <a:path w="9001" h="27002" extrusionOk="0">
                  <a:moveTo>
                    <a:pt x="9001" y="0"/>
                  </a:moveTo>
                  <a:lnTo>
                    <a:pt x="6778" y="328"/>
                  </a:lnTo>
                  <a:lnTo>
                    <a:pt x="0" y="19969"/>
                  </a:lnTo>
                  <a:lnTo>
                    <a:pt x="3608" y="27001"/>
                  </a:lnTo>
                  <a:cubicBezTo>
                    <a:pt x="7251" y="18292"/>
                    <a:pt x="9001" y="1"/>
                    <a:pt x="9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66;p74">
              <a:extLst>
                <a:ext uri="{FF2B5EF4-FFF2-40B4-BE49-F238E27FC236}">
                  <a16:creationId xmlns:a16="http://schemas.microsoft.com/office/drawing/2014/main" id="{6532415D-11A4-3A1E-41E1-0651A6A6CF53}"/>
                </a:ext>
              </a:extLst>
            </p:cNvPr>
            <p:cNvSpPr/>
            <p:nvPr/>
          </p:nvSpPr>
          <p:spPr>
            <a:xfrm>
              <a:off x="2463600" y="1433650"/>
              <a:ext cx="41925" cy="64725"/>
            </a:xfrm>
            <a:custGeom>
              <a:avLst/>
              <a:gdLst/>
              <a:ahLst/>
              <a:cxnLst/>
              <a:rect l="l" t="t" r="r" b="b"/>
              <a:pathLst>
                <a:path w="1677" h="2589" extrusionOk="0">
                  <a:moveTo>
                    <a:pt x="474" y="1"/>
                  </a:moveTo>
                  <a:lnTo>
                    <a:pt x="0" y="220"/>
                  </a:lnTo>
                  <a:lnTo>
                    <a:pt x="583" y="1495"/>
                  </a:lnTo>
                  <a:lnTo>
                    <a:pt x="1239" y="2588"/>
                  </a:lnTo>
                  <a:lnTo>
                    <a:pt x="1676" y="2297"/>
                  </a:lnTo>
                  <a:lnTo>
                    <a:pt x="1020" y="124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67;p74">
              <a:extLst>
                <a:ext uri="{FF2B5EF4-FFF2-40B4-BE49-F238E27FC236}">
                  <a16:creationId xmlns:a16="http://schemas.microsoft.com/office/drawing/2014/main" id="{884AAD3F-DE1E-1BDA-6AFE-14C75F88557F}"/>
                </a:ext>
              </a:extLst>
            </p:cNvPr>
            <p:cNvSpPr/>
            <p:nvPr/>
          </p:nvSpPr>
          <p:spPr>
            <a:xfrm>
              <a:off x="2473600" y="1420000"/>
              <a:ext cx="45575" cy="55600"/>
            </a:xfrm>
            <a:custGeom>
              <a:avLst/>
              <a:gdLst/>
              <a:ahLst/>
              <a:cxnLst/>
              <a:rect l="l" t="t" r="r" b="b"/>
              <a:pathLst>
                <a:path w="1823" h="2224" extrusionOk="0">
                  <a:moveTo>
                    <a:pt x="402" y="0"/>
                  </a:moveTo>
                  <a:lnTo>
                    <a:pt x="1" y="328"/>
                  </a:lnTo>
                  <a:lnTo>
                    <a:pt x="1386" y="2223"/>
                  </a:lnTo>
                  <a:lnTo>
                    <a:pt x="1823" y="1895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68;p74">
              <a:extLst>
                <a:ext uri="{FF2B5EF4-FFF2-40B4-BE49-F238E27FC236}">
                  <a16:creationId xmlns:a16="http://schemas.microsoft.com/office/drawing/2014/main" id="{D5E8FFD9-24E4-8CC4-8E7D-5527F61A384E}"/>
                </a:ext>
              </a:extLst>
            </p:cNvPr>
            <p:cNvSpPr/>
            <p:nvPr/>
          </p:nvSpPr>
          <p:spPr>
            <a:xfrm>
              <a:off x="2509125" y="1267875"/>
              <a:ext cx="37375" cy="71975"/>
            </a:xfrm>
            <a:custGeom>
              <a:avLst/>
              <a:gdLst/>
              <a:ahLst/>
              <a:cxnLst/>
              <a:rect l="l" t="t" r="r" b="b"/>
              <a:pathLst>
                <a:path w="1495" h="2879" extrusionOk="0">
                  <a:moveTo>
                    <a:pt x="1094" y="0"/>
                  </a:moveTo>
                  <a:lnTo>
                    <a:pt x="74" y="1421"/>
                  </a:lnTo>
                  <a:lnTo>
                    <a:pt x="1" y="2842"/>
                  </a:lnTo>
                  <a:lnTo>
                    <a:pt x="511" y="2879"/>
                  </a:lnTo>
                  <a:lnTo>
                    <a:pt x="584" y="1567"/>
                  </a:lnTo>
                  <a:lnTo>
                    <a:pt x="1495" y="292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69;p74">
              <a:extLst>
                <a:ext uri="{FF2B5EF4-FFF2-40B4-BE49-F238E27FC236}">
                  <a16:creationId xmlns:a16="http://schemas.microsoft.com/office/drawing/2014/main" id="{DEF2DFDE-CA09-19CE-4D8A-37220E3CAA24}"/>
                </a:ext>
              </a:extLst>
            </p:cNvPr>
            <p:cNvSpPr/>
            <p:nvPr/>
          </p:nvSpPr>
          <p:spPr>
            <a:xfrm>
              <a:off x="2532825" y="1278800"/>
              <a:ext cx="25525" cy="64700"/>
            </a:xfrm>
            <a:custGeom>
              <a:avLst/>
              <a:gdLst/>
              <a:ahLst/>
              <a:cxnLst/>
              <a:rect l="l" t="t" r="r" b="b"/>
              <a:pathLst>
                <a:path w="1021" h="2588" extrusionOk="0">
                  <a:moveTo>
                    <a:pt x="583" y="0"/>
                  </a:moveTo>
                  <a:lnTo>
                    <a:pt x="0" y="1130"/>
                  </a:lnTo>
                  <a:lnTo>
                    <a:pt x="219" y="2588"/>
                  </a:lnTo>
                  <a:lnTo>
                    <a:pt x="729" y="2515"/>
                  </a:lnTo>
                  <a:lnTo>
                    <a:pt x="510" y="1203"/>
                  </a:lnTo>
                  <a:lnTo>
                    <a:pt x="1021" y="25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70;p74">
              <a:extLst>
                <a:ext uri="{FF2B5EF4-FFF2-40B4-BE49-F238E27FC236}">
                  <a16:creationId xmlns:a16="http://schemas.microsoft.com/office/drawing/2014/main" id="{42A4B4B3-CBD2-D82E-2951-3B2102CE9C49}"/>
                </a:ext>
              </a:extLst>
            </p:cNvPr>
            <p:cNvSpPr/>
            <p:nvPr/>
          </p:nvSpPr>
          <p:spPr>
            <a:xfrm>
              <a:off x="2582925" y="1272425"/>
              <a:ext cx="51950" cy="52850"/>
            </a:xfrm>
            <a:custGeom>
              <a:avLst/>
              <a:gdLst/>
              <a:ahLst/>
              <a:cxnLst/>
              <a:rect l="l" t="t" r="r" b="b"/>
              <a:pathLst>
                <a:path w="2078" h="2114" extrusionOk="0">
                  <a:moveTo>
                    <a:pt x="1713" y="0"/>
                  </a:moveTo>
                  <a:lnTo>
                    <a:pt x="0" y="1786"/>
                  </a:lnTo>
                  <a:lnTo>
                    <a:pt x="365" y="2114"/>
                  </a:lnTo>
                  <a:lnTo>
                    <a:pt x="2077" y="328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71;p74">
              <a:extLst>
                <a:ext uri="{FF2B5EF4-FFF2-40B4-BE49-F238E27FC236}">
                  <a16:creationId xmlns:a16="http://schemas.microsoft.com/office/drawing/2014/main" id="{BA2231F8-CBBC-BFE2-6FF1-33F3294F34CA}"/>
                </a:ext>
              </a:extLst>
            </p:cNvPr>
            <p:cNvSpPr/>
            <p:nvPr/>
          </p:nvSpPr>
          <p:spPr>
            <a:xfrm>
              <a:off x="2619375" y="1276075"/>
              <a:ext cx="37350" cy="67425"/>
            </a:xfrm>
            <a:custGeom>
              <a:avLst/>
              <a:gdLst/>
              <a:ahLst/>
              <a:cxnLst/>
              <a:rect l="l" t="t" r="r" b="b"/>
              <a:pathLst>
                <a:path w="1494" h="2697" extrusionOk="0">
                  <a:moveTo>
                    <a:pt x="1130" y="0"/>
                  </a:moveTo>
                  <a:cubicBezTo>
                    <a:pt x="1130" y="0"/>
                    <a:pt x="328" y="984"/>
                    <a:pt x="255" y="1057"/>
                  </a:cubicBezTo>
                  <a:cubicBezTo>
                    <a:pt x="182" y="1130"/>
                    <a:pt x="146" y="1166"/>
                    <a:pt x="0" y="2624"/>
                  </a:cubicBezTo>
                  <a:lnTo>
                    <a:pt x="510" y="2697"/>
                  </a:lnTo>
                  <a:cubicBezTo>
                    <a:pt x="547" y="2150"/>
                    <a:pt x="619" y="1531"/>
                    <a:pt x="656" y="1348"/>
                  </a:cubicBezTo>
                  <a:lnTo>
                    <a:pt x="1494" y="328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72;p74">
              <a:extLst>
                <a:ext uri="{FF2B5EF4-FFF2-40B4-BE49-F238E27FC236}">
                  <a16:creationId xmlns:a16="http://schemas.microsoft.com/office/drawing/2014/main" id="{AF59998F-110F-3070-7B18-956C6AF7C1E5}"/>
                </a:ext>
              </a:extLst>
            </p:cNvPr>
            <p:cNvSpPr/>
            <p:nvPr/>
          </p:nvSpPr>
          <p:spPr>
            <a:xfrm>
              <a:off x="2642125" y="1277900"/>
              <a:ext cx="40125" cy="69250"/>
            </a:xfrm>
            <a:custGeom>
              <a:avLst/>
              <a:gdLst/>
              <a:ahLst/>
              <a:cxnLst/>
              <a:rect l="l" t="t" r="r" b="b"/>
              <a:pathLst>
                <a:path w="1605" h="2770" extrusionOk="0">
                  <a:moveTo>
                    <a:pt x="1240" y="0"/>
                  </a:moveTo>
                  <a:lnTo>
                    <a:pt x="147" y="1166"/>
                  </a:lnTo>
                  <a:lnTo>
                    <a:pt x="1" y="2733"/>
                  </a:lnTo>
                  <a:lnTo>
                    <a:pt x="511" y="2769"/>
                  </a:lnTo>
                  <a:lnTo>
                    <a:pt x="657" y="1385"/>
                  </a:lnTo>
                  <a:lnTo>
                    <a:pt x="1604" y="328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73;p74">
              <a:extLst>
                <a:ext uri="{FF2B5EF4-FFF2-40B4-BE49-F238E27FC236}">
                  <a16:creationId xmlns:a16="http://schemas.microsoft.com/office/drawing/2014/main" id="{6D0FB861-E1FE-D151-46A2-F655B4F5EFCB}"/>
                </a:ext>
              </a:extLst>
            </p:cNvPr>
            <p:cNvSpPr/>
            <p:nvPr/>
          </p:nvSpPr>
          <p:spPr>
            <a:xfrm>
              <a:off x="2683125" y="1324350"/>
              <a:ext cx="40100" cy="53775"/>
            </a:xfrm>
            <a:custGeom>
              <a:avLst/>
              <a:gdLst/>
              <a:ahLst/>
              <a:cxnLst/>
              <a:rect l="l" t="t" r="r" b="b"/>
              <a:pathLst>
                <a:path w="1604" h="2151" extrusionOk="0">
                  <a:moveTo>
                    <a:pt x="1276" y="0"/>
                  </a:moveTo>
                  <a:lnTo>
                    <a:pt x="402" y="729"/>
                  </a:lnTo>
                  <a:lnTo>
                    <a:pt x="1" y="2004"/>
                  </a:lnTo>
                  <a:lnTo>
                    <a:pt x="511" y="2150"/>
                  </a:lnTo>
                  <a:lnTo>
                    <a:pt x="839" y="1021"/>
                  </a:lnTo>
                  <a:lnTo>
                    <a:pt x="1604" y="365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74;p74">
              <a:extLst>
                <a:ext uri="{FF2B5EF4-FFF2-40B4-BE49-F238E27FC236}">
                  <a16:creationId xmlns:a16="http://schemas.microsoft.com/office/drawing/2014/main" id="{298F49AF-5C21-E84F-9BB5-C99ED5BE868D}"/>
                </a:ext>
              </a:extLst>
            </p:cNvPr>
            <p:cNvSpPr/>
            <p:nvPr/>
          </p:nvSpPr>
          <p:spPr>
            <a:xfrm>
              <a:off x="2705900" y="1328900"/>
              <a:ext cx="31000" cy="54675"/>
            </a:xfrm>
            <a:custGeom>
              <a:avLst/>
              <a:gdLst/>
              <a:ahLst/>
              <a:cxnLst/>
              <a:rect l="l" t="t" r="r" b="b"/>
              <a:pathLst>
                <a:path w="1240" h="2187" extrusionOk="0">
                  <a:moveTo>
                    <a:pt x="839" y="1"/>
                  </a:moveTo>
                  <a:lnTo>
                    <a:pt x="146" y="984"/>
                  </a:lnTo>
                  <a:lnTo>
                    <a:pt x="1" y="2114"/>
                  </a:lnTo>
                  <a:lnTo>
                    <a:pt x="511" y="2187"/>
                  </a:lnTo>
                  <a:lnTo>
                    <a:pt x="620" y="1167"/>
                  </a:lnTo>
                  <a:lnTo>
                    <a:pt x="1240" y="292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75;p74">
              <a:extLst>
                <a:ext uri="{FF2B5EF4-FFF2-40B4-BE49-F238E27FC236}">
                  <a16:creationId xmlns:a16="http://schemas.microsoft.com/office/drawing/2014/main" id="{2D63AAAE-6EBD-38BC-D705-074EE5D70343}"/>
                </a:ext>
              </a:extLst>
            </p:cNvPr>
            <p:cNvSpPr/>
            <p:nvPr/>
          </p:nvSpPr>
          <p:spPr>
            <a:xfrm>
              <a:off x="2402550" y="1591250"/>
              <a:ext cx="240525" cy="495600"/>
            </a:xfrm>
            <a:custGeom>
              <a:avLst/>
              <a:gdLst/>
              <a:ahLst/>
              <a:cxnLst/>
              <a:rect l="l" t="t" r="r" b="b"/>
              <a:pathLst>
                <a:path w="9621" h="19824" extrusionOk="0">
                  <a:moveTo>
                    <a:pt x="8637" y="1"/>
                  </a:moveTo>
                  <a:cubicBezTo>
                    <a:pt x="7106" y="4811"/>
                    <a:pt x="1" y="18730"/>
                    <a:pt x="1" y="18730"/>
                  </a:cubicBezTo>
                  <a:lnTo>
                    <a:pt x="2114" y="19823"/>
                  </a:lnTo>
                  <a:lnTo>
                    <a:pt x="9620" y="730"/>
                  </a:lnTo>
                  <a:lnTo>
                    <a:pt x="8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6128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0D53C3B-8464-42E3-98DF-6A393B0F9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94290" y="1860331"/>
            <a:ext cx="11603417" cy="4099035"/>
          </a:xfrm>
          <a:prstGeom prst="parallelogram">
            <a:avLst>
              <a:gd name="adj" fmla="val 378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we covered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510" y="2296629"/>
            <a:ext cx="4561490" cy="4667248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is accessibility?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are the dimensions of disability?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 does access matter for inclusion?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is “data work?”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94DC5C-B320-38DB-EE97-246345ABEF5C}"/>
              </a:ext>
            </a:extLst>
          </p:cNvPr>
          <p:cNvSpPr txBox="1">
            <a:spLocks/>
          </p:cNvSpPr>
          <p:nvPr/>
        </p:nvSpPr>
        <p:spPr>
          <a:xfrm>
            <a:off x="6096000" y="2296629"/>
            <a:ext cx="4561490" cy="466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>
              <a:buNone/>
            </a:pP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Practice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Check contrast levels.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a keyboard.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a screen reader.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Improve the reading level of a description.</a:t>
            </a:r>
          </a:p>
          <a:p>
            <a:pPr marL="10541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71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" y="1149023"/>
            <a:ext cx="10919460" cy="1325563"/>
          </a:xfrm>
        </p:spPr>
        <p:txBody>
          <a:bodyPr/>
          <a:lstStyle/>
          <a:p>
            <a:r>
              <a:rPr lang="en-US" dirty="0"/>
              <a:t>resources:</a:t>
            </a:r>
            <a:endParaRPr lang="en-US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F1263D-FEF5-4E53-A7E8-B831946D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98" y="1936092"/>
            <a:ext cx="10729404" cy="430567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Follow me on twitter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news about my work (@FrankElavsky).</a:t>
            </a:r>
          </a:p>
          <a:p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About the group I am a part of: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github.com/dataviza11y/Why-We-Exist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Group’s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resources for visualization and accessibility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139700" indent="0">
              <a:buNone/>
            </a:pP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Visa Chart Components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https://developer.visa.com/pages/chart-components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Workbook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fizz.studio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/files/chartability-worksheet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Slides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fizz.studio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/files/chartability-deck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Website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chartability.fizz.studio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/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5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78A658E6-DA2D-4D85-9B61-816B594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2654822" y="1807052"/>
            <a:ext cx="6649374" cy="4215717"/>
          </a:xfrm>
          <a:prstGeom prst="parallelogram">
            <a:avLst>
              <a:gd name="adj" fmla="val 445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Bonus advice: Work on 1 new skill at a time</a:t>
            </a:r>
          </a:p>
        </p:txBody>
      </p:sp>
      <p:pic>
        <p:nvPicPr>
          <p:cNvPr id="5" name="Picture 4" descr="A chart showing possible directions for keyboard navigation, marked by arrow paths through the visual space.">
            <a:extLst>
              <a:ext uri="{FF2B5EF4-FFF2-40B4-BE49-F238E27FC236}">
                <a16:creationId xmlns:a16="http://schemas.microsoft.com/office/drawing/2014/main" id="{6032048A-9814-449D-9790-667A9333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19" y="2170457"/>
            <a:ext cx="5702745" cy="3390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7AECC3-29AD-49B4-A1D7-B32108A8A41E}"/>
              </a:ext>
            </a:extLst>
          </p:cNvPr>
          <p:cNvSpPr txBox="1"/>
          <p:nvPr/>
        </p:nvSpPr>
        <p:spPr>
          <a:xfrm>
            <a:off x="3159619" y="5561105"/>
            <a:ext cx="570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My current deep dive has been interaction paradigms for keyboard and touch access. I’m still learning and studying!</a:t>
            </a:r>
          </a:p>
        </p:txBody>
      </p:sp>
    </p:spTree>
    <p:extLst>
      <p:ext uri="{BB962C8B-B14F-4D97-AF65-F5344CB8AC3E}">
        <p14:creationId xmlns:p14="http://schemas.microsoft.com/office/powerpoint/2010/main" val="375571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arallelogram 210">
            <a:extLst>
              <a:ext uri="{FF2B5EF4-FFF2-40B4-BE49-F238E27FC236}">
                <a16:creationId xmlns:a16="http://schemas.microsoft.com/office/drawing/2014/main" id="{B08410AE-A1FE-4E8D-AE69-4748FE1A6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462943" y="3429000"/>
            <a:ext cx="5009053" cy="2947200"/>
          </a:xfrm>
          <a:prstGeom prst="parallelogram">
            <a:avLst>
              <a:gd name="adj" fmla="val 722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5E142A"/>
                </a:solidFill>
              </a:rPr>
              <a:t>Before we </a:t>
            </a:r>
            <a:r>
              <a:rPr lang="en-US" sz="4000" dirty="0"/>
              <a:t>begin.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If you post screenshots of this talk or slides around on Twitter or wherever (and please do), remember:</a:t>
            </a:r>
          </a:p>
          <a:p>
            <a:pPr marL="0" indent="0">
              <a:buNone/>
            </a:pP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Add alt text to your post!</a:t>
            </a:r>
          </a:p>
        </p:txBody>
      </p:sp>
      <p:grpSp>
        <p:nvGrpSpPr>
          <p:cNvPr id="4" name="Google Shape;572;p44">
            <a:extLst>
              <a:ext uri="{FF2B5EF4-FFF2-40B4-BE49-F238E27FC236}">
                <a16:creationId xmlns:a16="http://schemas.microsoft.com/office/drawing/2014/main" id="{DF5A73CA-160C-4539-9553-F572D5213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4451" y="5279372"/>
            <a:ext cx="4566721" cy="777094"/>
            <a:chOff x="157825" y="2152275"/>
            <a:chExt cx="7217525" cy="1397400"/>
          </a:xfrm>
        </p:grpSpPr>
        <p:sp>
          <p:nvSpPr>
            <p:cNvPr id="5" name="Google Shape;573;p44">
              <a:extLst>
                <a:ext uri="{FF2B5EF4-FFF2-40B4-BE49-F238E27FC236}">
                  <a16:creationId xmlns:a16="http://schemas.microsoft.com/office/drawing/2014/main" id="{A01DAD9C-6991-48E0-932C-66ED3F7105D0}"/>
                </a:ext>
              </a:extLst>
            </p:cNvPr>
            <p:cNvSpPr/>
            <p:nvPr/>
          </p:nvSpPr>
          <p:spPr>
            <a:xfrm>
              <a:off x="277325" y="3293875"/>
              <a:ext cx="7098025" cy="255800"/>
            </a:xfrm>
            <a:custGeom>
              <a:avLst/>
              <a:gdLst/>
              <a:ahLst/>
              <a:cxnLst/>
              <a:rect l="l" t="t" r="r" b="b"/>
              <a:pathLst>
                <a:path w="283921" h="10232" extrusionOk="0">
                  <a:moveTo>
                    <a:pt x="141960" y="1"/>
                  </a:moveTo>
                  <a:cubicBezTo>
                    <a:pt x="63550" y="1"/>
                    <a:pt x="0" y="2278"/>
                    <a:pt x="0" y="5116"/>
                  </a:cubicBezTo>
                  <a:cubicBezTo>
                    <a:pt x="0" y="7954"/>
                    <a:pt x="63550" y="10231"/>
                    <a:pt x="141960" y="10231"/>
                  </a:cubicBezTo>
                  <a:cubicBezTo>
                    <a:pt x="220334" y="10231"/>
                    <a:pt x="283921" y="7954"/>
                    <a:pt x="283921" y="5116"/>
                  </a:cubicBezTo>
                  <a:cubicBezTo>
                    <a:pt x="283921" y="2278"/>
                    <a:pt x="220334" y="1"/>
                    <a:pt x="14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4;p44">
              <a:extLst>
                <a:ext uri="{FF2B5EF4-FFF2-40B4-BE49-F238E27FC236}">
                  <a16:creationId xmlns:a16="http://schemas.microsoft.com/office/drawing/2014/main" id="{CC3E272B-9BE1-4918-86D0-74D6FAD5359F}"/>
                </a:ext>
              </a:extLst>
            </p:cNvPr>
            <p:cNvSpPr/>
            <p:nvPr/>
          </p:nvSpPr>
          <p:spPr>
            <a:xfrm>
              <a:off x="1670975" y="3194100"/>
              <a:ext cx="159650" cy="165150"/>
            </a:xfrm>
            <a:custGeom>
              <a:avLst/>
              <a:gdLst/>
              <a:ahLst/>
              <a:cxnLst/>
              <a:rect l="l" t="t" r="r" b="b"/>
              <a:pathLst>
                <a:path w="6386" h="6606" extrusionOk="0">
                  <a:moveTo>
                    <a:pt x="1973" y="1"/>
                  </a:moveTo>
                  <a:cubicBezTo>
                    <a:pt x="1813" y="1"/>
                    <a:pt x="1653" y="35"/>
                    <a:pt x="1494" y="108"/>
                  </a:cubicBezTo>
                  <a:cubicBezTo>
                    <a:pt x="0" y="781"/>
                    <a:pt x="1718" y="3506"/>
                    <a:pt x="3099" y="5373"/>
                  </a:cubicBezTo>
                  <a:cubicBezTo>
                    <a:pt x="3361" y="5709"/>
                    <a:pt x="3734" y="6157"/>
                    <a:pt x="4108" y="6605"/>
                  </a:cubicBezTo>
                  <a:lnTo>
                    <a:pt x="6385" y="6605"/>
                  </a:lnTo>
                  <a:cubicBezTo>
                    <a:pt x="6310" y="6419"/>
                    <a:pt x="6273" y="6157"/>
                    <a:pt x="6198" y="5933"/>
                  </a:cubicBezTo>
                  <a:cubicBezTo>
                    <a:pt x="6198" y="5896"/>
                    <a:pt x="6161" y="5859"/>
                    <a:pt x="6161" y="5859"/>
                  </a:cubicBezTo>
                  <a:cubicBezTo>
                    <a:pt x="6161" y="5859"/>
                    <a:pt x="5900" y="5186"/>
                    <a:pt x="5526" y="4290"/>
                  </a:cubicBezTo>
                  <a:cubicBezTo>
                    <a:pt x="4757" y="2550"/>
                    <a:pt x="3357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5;p44">
              <a:extLst>
                <a:ext uri="{FF2B5EF4-FFF2-40B4-BE49-F238E27FC236}">
                  <a16:creationId xmlns:a16="http://schemas.microsoft.com/office/drawing/2014/main" id="{7CEC962E-D3B4-48A0-B19E-CE414A9E33AA}"/>
                </a:ext>
              </a:extLst>
            </p:cNvPr>
            <p:cNvSpPr/>
            <p:nvPr/>
          </p:nvSpPr>
          <p:spPr>
            <a:xfrm>
              <a:off x="1788575" y="3153850"/>
              <a:ext cx="89650" cy="205400"/>
            </a:xfrm>
            <a:custGeom>
              <a:avLst/>
              <a:gdLst/>
              <a:ahLst/>
              <a:cxnLst/>
              <a:rect l="l" t="t" r="r" b="b"/>
              <a:pathLst>
                <a:path w="3586" h="8216" extrusionOk="0">
                  <a:moveTo>
                    <a:pt x="1634" y="1"/>
                  </a:moveTo>
                  <a:cubicBezTo>
                    <a:pt x="1625" y="1"/>
                    <a:pt x="1616" y="1"/>
                    <a:pt x="1606" y="1"/>
                  </a:cubicBezTo>
                  <a:cubicBezTo>
                    <a:pt x="1" y="1"/>
                    <a:pt x="449" y="3212"/>
                    <a:pt x="934" y="5452"/>
                  </a:cubicBezTo>
                  <a:cubicBezTo>
                    <a:pt x="1046" y="6012"/>
                    <a:pt x="1270" y="6796"/>
                    <a:pt x="1457" y="7543"/>
                  </a:cubicBezTo>
                  <a:cubicBezTo>
                    <a:pt x="1606" y="7805"/>
                    <a:pt x="1718" y="8029"/>
                    <a:pt x="1793" y="8215"/>
                  </a:cubicBezTo>
                  <a:lnTo>
                    <a:pt x="3511" y="8215"/>
                  </a:lnTo>
                  <a:lnTo>
                    <a:pt x="3511" y="7954"/>
                  </a:lnTo>
                  <a:lnTo>
                    <a:pt x="3511" y="7132"/>
                  </a:lnTo>
                  <a:cubicBezTo>
                    <a:pt x="3511" y="7132"/>
                    <a:pt x="3585" y="6423"/>
                    <a:pt x="3585" y="5452"/>
                  </a:cubicBezTo>
                  <a:cubicBezTo>
                    <a:pt x="3585" y="3373"/>
                    <a:pt x="3327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6;p44">
              <a:extLst>
                <a:ext uri="{FF2B5EF4-FFF2-40B4-BE49-F238E27FC236}">
                  <a16:creationId xmlns:a16="http://schemas.microsoft.com/office/drawing/2014/main" id="{B36898D7-044B-4D8E-B40F-E80B2143F82A}"/>
                </a:ext>
              </a:extLst>
            </p:cNvPr>
            <p:cNvSpPr/>
            <p:nvPr/>
          </p:nvSpPr>
          <p:spPr>
            <a:xfrm>
              <a:off x="1825000" y="3342425"/>
              <a:ext cx="8425" cy="16825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24"/>
                    <a:pt x="149" y="486"/>
                    <a:pt x="224" y="672"/>
                  </a:cubicBezTo>
                  <a:lnTo>
                    <a:pt x="336" y="672"/>
                  </a:lnTo>
                  <a:cubicBezTo>
                    <a:pt x="261" y="448"/>
                    <a:pt x="149" y="2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7;p44">
              <a:extLst>
                <a:ext uri="{FF2B5EF4-FFF2-40B4-BE49-F238E27FC236}">
                  <a16:creationId xmlns:a16="http://schemas.microsoft.com/office/drawing/2014/main" id="{C73C1E18-3977-4CE7-9629-CC1C67DE01FC}"/>
                </a:ext>
              </a:extLst>
            </p:cNvPr>
            <p:cNvSpPr/>
            <p:nvPr/>
          </p:nvSpPr>
          <p:spPr>
            <a:xfrm>
              <a:off x="6697650" y="2152275"/>
              <a:ext cx="538625" cy="1220975"/>
            </a:xfrm>
            <a:custGeom>
              <a:avLst/>
              <a:gdLst/>
              <a:ahLst/>
              <a:cxnLst/>
              <a:rect l="l" t="t" r="r" b="b"/>
              <a:pathLst>
                <a:path w="21545" h="48839" extrusionOk="0">
                  <a:moveTo>
                    <a:pt x="18931" y="0"/>
                  </a:moveTo>
                  <a:cubicBezTo>
                    <a:pt x="18819" y="6609"/>
                    <a:pt x="12770" y="8252"/>
                    <a:pt x="10753" y="11799"/>
                  </a:cubicBezTo>
                  <a:cubicBezTo>
                    <a:pt x="8737" y="15346"/>
                    <a:pt x="11874" y="16840"/>
                    <a:pt x="9708" y="19229"/>
                  </a:cubicBezTo>
                  <a:cubicBezTo>
                    <a:pt x="7542" y="21656"/>
                    <a:pt x="5003" y="21507"/>
                    <a:pt x="5675" y="24008"/>
                  </a:cubicBezTo>
                  <a:cubicBezTo>
                    <a:pt x="6348" y="26473"/>
                    <a:pt x="8102" y="30543"/>
                    <a:pt x="4742" y="32111"/>
                  </a:cubicBezTo>
                  <a:cubicBezTo>
                    <a:pt x="1382" y="33679"/>
                    <a:pt x="2987" y="35919"/>
                    <a:pt x="4033" y="39018"/>
                  </a:cubicBezTo>
                  <a:cubicBezTo>
                    <a:pt x="5041" y="42080"/>
                    <a:pt x="4219" y="43462"/>
                    <a:pt x="1046" y="46598"/>
                  </a:cubicBezTo>
                  <a:cubicBezTo>
                    <a:pt x="224" y="47420"/>
                    <a:pt x="0" y="48166"/>
                    <a:pt x="149" y="48838"/>
                  </a:cubicBezTo>
                  <a:lnTo>
                    <a:pt x="12546" y="48838"/>
                  </a:lnTo>
                  <a:cubicBezTo>
                    <a:pt x="12919" y="47756"/>
                    <a:pt x="13068" y="46598"/>
                    <a:pt x="12994" y="45441"/>
                  </a:cubicBezTo>
                  <a:cubicBezTo>
                    <a:pt x="12732" y="41035"/>
                    <a:pt x="11948" y="41221"/>
                    <a:pt x="13591" y="39205"/>
                  </a:cubicBezTo>
                  <a:cubicBezTo>
                    <a:pt x="15271" y="37226"/>
                    <a:pt x="16242" y="36853"/>
                    <a:pt x="15495" y="33791"/>
                  </a:cubicBezTo>
                  <a:cubicBezTo>
                    <a:pt x="14749" y="30767"/>
                    <a:pt x="14487" y="28713"/>
                    <a:pt x="16877" y="26809"/>
                  </a:cubicBezTo>
                  <a:cubicBezTo>
                    <a:pt x="19267" y="24867"/>
                    <a:pt x="19379" y="21544"/>
                    <a:pt x="17922" y="18632"/>
                  </a:cubicBezTo>
                  <a:cubicBezTo>
                    <a:pt x="16504" y="15719"/>
                    <a:pt x="19379" y="13591"/>
                    <a:pt x="20461" y="9148"/>
                  </a:cubicBezTo>
                  <a:cubicBezTo>
                    <a:pt x="21544" y="4667"/>
                    <a:pt x="18931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8;p44">
              <a:extLst>
                <a:ext uri="{FF2B5EF4-FFF2-40B4-BE49-F238E27FC236}">
                  <a16:creationId xmlns:a16="http://schemas.microsoft.com/office/drawing/2014/main" id="{0D6895C1-3792-4516-820E-2782E58CC3D5}"/>
                </a:ext>
              </a:extLst>
            </p:cNvPr>
            <p:cNvSpPr/>
            <p:nvPr/>
          </p:nvSpPr>
          <p:spPr>
            <a:xfrm>
              <a:off x="6839525" y="2484350"/>
              <a:ext cx="254850" cy="888900"/>
            </a:xfrm>
            <a:custGeom>
              <a:avLst/>
              <a:gdLst/>
              <a:ahLst/>
              <a:cxnLst/>
              <a:rect l="l" t="t" r="r" b="b"/>
              <a:pathLst>
                <a:path w="10194" h="35556" extrusionOk="0">
                  <a:moveTo>
                    <a:pt x="9843" y="0"/>
                  </a:moveTo>
                  <a:cubicBezTo>
                    <a:pt x="9699" y="0"/>
                    <a:pt x="9590" y="78"/>
                    <a:pt x="9559" y="233"/>
                  </a:cubicBezTo>
                  <a:lnTo>
                    <a:pt x="0" y="35555"/>
                  </a:lnTo>
                  <a:lnTo>
                    <a:pt x="635" y="35555"/>
                  </a:lnTo>
                  <a:lnTo>
                    <a:pt x="10156" y="383"/>
                  </a:lnTo>
                  <a:cubicBezTo>
                    <a:pt x="10194" y="196"/>
                    <a:pt x="10082" y="47"/>
                    <a:pt x="9932" y="9"/>
                  </a:cubicBezTo>
                  <a:cubicBezTo>
                    <a:pt x="9901" y="3"/>
                    <a:pt x="9871" y="0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9;p44">
              <a:extLst>
                <a:ext uri="{FF2B5EF4-FFF2-40B4-BE49-F238E27FC236}">
                  <a16:creationId xmlns:a16="http://schemas.microsoft.com/office/drawing/2014/main" id="{98788DB9-4B82-4021-A2A0-B5FB58E48553}"/>
                </a:ext>
              </a:extLst>
            </p:cNvPr>
            <p:cNvSpPr/>
            <p:nvPr/>
          </p:nvSpPr>
          <p:spPr>
            <a:xfrm>
              <a:off x="1052075" y="2156925"/>
              <a:ext cx="537700" cy="1221000"/>
            </a:xfrm>
            <a:custGeom>
              <a:avLst/>
              <a:gdLst/>
              <a:ahLst/>
              <a:cxnLst/>
              <a:rect l="l" t="t" r="r" b="b"/>
              <a:pathLst>
                <a:path w="21508" h="48840" extrusionOk="0">
                  <a:moveTo>
                    <a:pt x="2615" y="1"/>
                  </a:moveTo>
                  <a:cubicBezTo>
                    <a:pt x="2615" y="1"/>
                    <a:pt x="1" y="4668"/>
                    <a:pt x="1046" y="9149"/>
                  </a:cubicBezTo>
                  <a:cubicBezTo>
                    <a:pt x="2129" y="13629"/>
                    <a:pt x="5042" y="15720"/>
                    <a:pt x="3585" y="18632"/>
                  </a:cubicBezTo>
                  <a:cubicBezTo>
                    <a:pt x="2167" y="21545"/>
                    <a:pt x="2241" y="24905"/>
                    <a:pt x="4668" y="26810"/>
                  </a:cubicBezTo>
                  <a:cubicBezTo>
                    <a:pt x="7058" y="28714"/>
                    <a:pt x="6759" y="30767"/>
                    <a:pt x="6012" y="33792"/>
                  </a:cubicBezTo>
                  <a:cubicBezTo>
                    <a:pt x="5266" y="36853"/>
                    <a:pt x="6236" y="37227"/>
                    <a:pt x="7917" y="39243"/>
                  </a:cubicBezTo>
                  <a:cubicBezTo>
                    <a:pt x="9597" y="41259"/>
                    <a:pt x="8775" y="41035"/>
                    <a:pt x="8514" y="45479"/>
                  </a:cubicBezTo>
                  <a:cubicBezTo>
                    <a:pt x="8439" y="46599"/>
                    <a:pt x="8626" y="47756"/>
                    <a:pt x="9000" y="48839"/>
                  </a:cubicBezTo>
                  <a:lnTo>
                    <a:pt x="21359" y="48839"/>
                  </a:lnTo>
                  <a:cubicBezTo>
                    <a:pt x="21508" y="48204"/>
                    <a:pt x="21284" y="47458"/>
                    <a:pt x="20462" y="46636"/>
                  </a:cubicBezTo>
                  <a:cubicBezTo>
                    <a:pt x="17289" y="43500"/>
                    <a:pt x="16430" y="42081"/>
                    <a:pt x="17475" y="39019"/>
                  </a:cubicBezTo>
                  <a:cubicBezTo>
                    <a:pt x="18521" y="35957"/>
                    <a:pt x="20126" y="33717"/>
                    <a:pt x="16766" y="32149"/>
                  </a:cubicBezTo>
                  <a:cubicBezTo>
                    <a:pt x="13405" y="30581"/>
                    <a:pt x="15123" y="26511"/>
                    <a:pt x="15832" y="24009"/>
                  </a:cubicBezTo>
                  <a:cubicBezTo>
                    <a:pt x="16505" y="21545"/>
                    <a:pt x="13966" y="21694"/>
                    <a:pt x="11800" y="19267"/>
                  </a:cubicBezTo>
                  <a:cubicBezTo>
                    <a:pt x="9597" y="16840"/>
                    <a:pt x="12733" y="15347"/>
                    <a:pt x="10754" y="11837"/>
                  </a:cubicBezTo>
                  <a:cubicBezTo>
                    <a:pt x="8775" y="8290"/>
                    <a:pt x="2727" y="6610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0;p44">
              <a:extLst>
                <a:ext uri="{FF2B5EF4-FFF2-40B4-BE49-F238E27FC236}">
                  <a16:creationId xmlns:a16="http://schemas.microsoft.com/office/drawing/2014/main" id="{FA0C5192-1B04-4C50-AC42-9E8B611CAC24}"/>
                </a:ext>
              </a:extLst>
            </p:cNvPr>
            <p:cNvSpPr/>
            <p:nvPr/>
          </p:nvSpPr>
          <p:spPr>
            <a:xfrm>
              <a:off x="1193050" y="2489000"/>
              <a:ext cx="255775" cy="888925"/>
            </a:xfrm>
            <a:custGeom>
              <a:avLst/>
              <a:gdLst/>
              <a:ahLst/>
              <a:cxnLst/>
              <a:rect l="l" t="t" r="r" b="b"/>
              <a:pathLst>
                <a:path w="10231" h="35557" extrusionOk="0">
                  <a:moveTo>
                    <a:pt x="376" y="1"/>
                  </a:moveTo>
                  <a:cubicBezTo>
                    <a:pt x="350" y="1"/>
                    <a:pt x="324" y="4"/>
                    <a:pt x="299" y="10"/>
                  </a:cubicBezTo>
                  <a:cubicBezTo>
                    <a:pt x="112" y="47"/>
                    <a:pt x="0" y="234"/>
                    <a:pt x="75" y="383"/>
                  </a:cubicBezTo>
                  <a:lnTo>
                    <a:pt x="9596" y="35556"/>
                  </a:lnTo>
                  <a:lnTo>
                    <a:pt x="10231" y="35556"/>
                  </a:lnTo>
                  <a:lnTo>
                    <a:pt x="672" y="234"/>
                  </a:lnTo>
                  <a:cubicBezTo>
                    <a:pt x="641" y="79"/>
                    <a:pt x="50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1;p44">
              <a:extLst>
                <a:ext uri="{FF2B5EF4-FFF2-40B4-BE49-F238E27FC236}">
                  <a16:creationId xmlns:a16="http://schemas.microsoft.com/office/drawing/2014/main" id="{705156AE-7DA4-49EC-936A-25FF35D58FFD}"/>
                </a:ext>
              </a:extLst>
            </p:cNvPr>
            <p:cNvSpPr/>
            <p:nvPr/>
          </p:nvSpPr>
          <p:spPr>
            <a:xfrm>
              <a:off x="157825" y="2809250"/>
              <a:ext cx="575050" cy="583600"/>
            </a:xfrm>
            <a:custGeom>
              <a:avLst/>
              <a:gdLst/>
              <a:ahLst/>
              <a:cxnLst/>
              <a:rect l="l" t="t" r="r" b="b"/>
              <a:pathLst>
                <a:path w="23002" h="23344" extrusionOk="0">
                  <a:moveTo>
                    <a:pt x="6903" y="1"/>
                  </a:moveTo>
                  <a:cubicBezTo>
                    <a:pt x="6332" y="1"/>
                    <a:pt x="5760" y="121"/>
                    <a:pt x="5191" y="380"/>
                  </a:cubicBezTo>
                  <a:cubicBezTo>
                    <a:pt x="1" y="2770"/>
                    <a:pt x="6050" y="12478"/>
                    <a:pt x="10978" y="18975"/>
                  </a:cubicBezTo>
                  <a:cubicBezTo>
                    <a:pt x="11874" y="20132"/>
                    <a:pt x="13144" y="21775"/>
                    <a:pt x="14451" y="23343"/>
                  </a:cubicBezTo>
                  <a:lnTo>
                    <a:pt x="23001" y="23343"/>
                  </a:lnTo>
                  <a:lnTo>
                    <a:pt x="22964" y="23269"/>
                  </a:lnTo>
                  <a:cubicBezTo>
                    <a:pt x="22628" y="22485"/>
                    <a:pt x="22217" y="21626"/>
                    <a:pt x="21732" y="20618"/>
                  </a:cubicBezTo>
                  <a:cubicBezTo>
                    <a:pt x="21732" y="20618"/>
                    <a:pt x="20873" y="18265"/>
                    <a:pt x="19491" y="15129"/>
                  </a:cubicBezTo>
                  <a:cubicBezTo>
                    <a:pt x="16747" y="9005"/>
                    <a:pt x="11843" y="1"/>
                    <a:pt x="6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2;p44">
              <a:extLst>
                <a:ext uri="{FF2B5EF4-FFF2-40B4-BE49-F238E27FC236}">
                  <a16:creationId xmlns:a16="http://schemas.microsoft.com/office/drawing/2014/main" id="{751EF1A3-2F2E-429C-A28A-03B827D60774}"/>
                </a:ext>
              </a:extLst>
            </p:cNvPr>
            <p:cNvSpPr/>
            <p:nvPr/>
          </p:nvSpPr>
          <p:spPr>
            <a:xfrm>
              <a:off x="401475" y="3002875"/>
              <a:ext cx="251125" cy="389975"/>
            </a:xfrm>
            <a:custGeom>
              <a:avLst/>
              <a:gdLst/>
              <a:ahLst/>
              <a:cxnLst/>
              <a:rect l="l" t="t" r="r" b="b"/>
              <a:pathLst>
                <a:path w="10045" h="15599" extrusionOk="0">
                  <a:moveTo>
                    <a:pt x="412" y="1"/>
                  </a:moveTo>
                  <a:cubicBezTo>
                    <a:pt x="348" y="1"/>
                    <a:pt x="283" y="22"/>
                    <a:pt x="224" y="66"/>
                  </a:cubicBezTo>
                  <a:cubicBezTo>
                    <a:pt x="38" y="140"/>
                    <a:pt x="0" y="364"/>
                    <a:pt x="112" y="514"/>
                  </a:cubicBezTo>
                  <a:cubicBezTo>
                    <a:pt x="187" y="626"/>
                    <a:pt x="5788" y="9400"/>
                    <a:pt x="9223" y="15561"/>
                  </a:cubicBezTo>
                  <a:lnTo>
                    <a:pt x="10044" y="15598"/>
                  </a:lnTo>
                  <a:cubicBezTo>
                    <a:pt x="6609" y="9475"/>
                    <a:pt x="971" y="663"/>
                    <a:pt x="672" y="140"/>
                  </a:cubicBezTo>
                  <a:cubicBezTo>
                    <a:pt x="604" y="50"/>
                    <a:pt x="50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3;p44">
              <a:extLst>
                <a:ext uri="{FF2B5EF4-FFF2-40B4-BE49-F238E27FC236}">
                  <a16:creationId xmlns:a16="http://schemas.microsoft.com/office/drawing/2014/main" id="{A39C01D1-8753-4074-BB79-B8D30287833E}"/>
                </a:ext>
              </a:extLst>
            </p:cNvPr>
            <p:cNvSpPr/>
            <p:nvPr/>
          </p:nvSpPr>
          <p:spPr>
            <a:xfrm>
              <a:off x="575100" y="2664725"/>
              <a:ext cx="315525" cy="728125"/>
            </a:xfrm>
            <a:custGeom>
              <a:avLst/>
              <a:gdLst/>
              <a:ahLst/>
              <a:cxnLst/>
              <a:rect l="l" t="t" r="r" b="b"/>
              <a:pathLst>
                <a:path w="12621" h="29125" extrusionOk="0">
                  <a:moveTo>
                    <a:pt x="5713" y="1"/>
                  </a:moveTo>
                  <a:cubicBezTo>
                    <a:pt x="0" y="1"/>
                    <a:pt x="1494" y="11314"/>
                    <a:pt x="3249" y="19305"/>
                  </a:cubicBezTo>
                  <a:cubicBezTo>
                    <a:pt x="3846" y="21844"/>
                    <a:pt x="4966" y="26063"/>
                    <a:pt x="5825" y="29124"/>
                  </a:cubicBezTo>
                  <a:lnTo>
                    <a:pt x="12359" y="29124"/>
                  </a:lnTo>
                  <a:cubicBezTo>
                    <a:pt x="12359" y="28826"/>
                    <a:pt x="12396" y="28527"/>
                    <a:pt x="12396" y="28191"/>
                  </a:cubicBezTo>
                  <a:cubicBezTo>
                    <a:pt x="12396" y="27332"/>
                    <a:pt x="12396" y="26361"/>
                    <a:pt x="12359" y="25279"/>
                  </a:cubicBezTo>
                  <a:cubicBezTo>
                    <a:pt x="12359" y="25279"/>
                    <a:pt x="12583" y="22777"/>
                    <a:pt x="12583" y="19342"/>
                  </a:cubicBezTo>
                  <a:cubicBezTo>
                    <a:pt x="12620" y="11874"/>
                    <a:pt x="11724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4;p44">
              <a:extLst>
                <a:ext uri="{FF2B5EF4-FFF2-40B4-BE49-F238E27FC236}">
                  <a16:creationId xmlns:a16="http://schemas.microsoft.com/office/drawing/2014/main" id="{66EBAB3A-DC88-4513-9EB8-E1AF01E81014}"/>
                </a:ext>
              </a:extLst>
            </p:cNvPr>
            <p:cNvSpPr/>
            <p:nvPr/>
          </p:nvSpPr>
          <p:spPr>
            <a:xfrm>
              <a:off x="740225" y="2882250"/>
              <a:ext cx="75725" cy="510600"/>
            </a:xfrm>
            <a:custGeom>
              <a:avLst/>
              <a:gdLst/>
              <a:ahLst/>
              <a:cxnLst/>
              <a:rect l="l" t="t" r="r" b="b"/>
              <a:pathLst>
                <a:path w="3029" h="20424" extrusionOk="0">
                  <a:moveTo>
                    <a:pt x="393" y="1"/>
                  </a:moveTo>
                  <a:cubicBezTo>
                    <a:pt x="196" y="1"/>
                    <a:pt x="0" y="143"/>
                    <a:pt x="41" y="410"/>
                  </a:cubicBezTo>
                  <a:cubicBezTo>
                    <a:pt x="41" y="560"/>
                    <a:pt x="1908" y="13665"/>
                    <a:pt x="2319" y="20423"/>
                  </a:cubicBezTo>
                  <a:lnTo>
                    <a:pt x="3028" y="20423"/>
                  </a:lnTo>
                  <a:cubicBezTo>
                    <a:pt x="2655" y="13703"/>
                    <a:pt x="825" y="933"/>
                    <a:pt x="751" y="298"/>
                  </a:cubicBezTo>
                  <a:cubicBezTo>
                    <a:pt x="717" y="96"/>
                    <a:pt x="55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5;p44">
              <a:extLst>
                <a:ext uri="{FF2B5EF4-FFF2-40B4-BE49-F238E27FC236}">
                  <a16:creationId xmlns:a16="http://schemas.microsoft.com/office/drawing/2014/main" id="{A9FBF8D4-68BE-46F2-A86F-DE29C5F14C4E}"/>
                </a:ext>
              </a:extLst>
            </p:cNvPr>
            <p:cNvSpPr/>
            <p:nvPr/>
          </p:nvSpPr>
          <p:spPr>
            <a:xfrm>
              <a:off x="6005950" y="2781250"/>
              <a:ext cx="574100" cy="583600"/>
            </a:xfrm>
            <a:custGeom>
              <a:avLst/>
              <a:gdLst/>
              <a:ahLst/>
              <a:cxnLst/>
              <a:rect l="l" t="t" r="r" b="b"/>
              <a:pathLst>
                <a:path w="22964" h="23344" extrusionOk="0">
                  <a:moveTo>
                    <a:pt x="16062" y="0"/>
                  </a:moveTo>
                  <a:cubicBezTo>
                    <a:pt x="11128" y="0"/>
                    <a:pt x="6254" y="9005"/>
                    <a:pt x="3510" y="15129"/>
                  </a:cubicBezTo>
                  <a:cubicBezTo>
                    <a:pt x="2091" y="18265"/>
                    <a:pt x="1270" y="20655"/>
                    <a:pt x="1270" y="20655"/>
                  </a:cubicBezTo>
                  <a:cubicBezTo>
                    <a:pt x="784" y="21626"/>
                    <a:pt x="374" y="22485"/>
                    <a:pt x="38" y="23269"/>
                  </a:cubicBezTo>
                  <a:cubicBezTo>
                    <a:pt x="0" y="23306"/>
                    <a:pt x="0" y="23306"/>
                    <a:pt x="0" y="23343"/>
                  </a:cubicBezTo>
                  <a:lnTo>
                    <a:pt x="8513" y="23343"/>
                  </a:lnTo>
                  <a:cubicBezTo>
                    <a:pt x="9820" y="21775"/>
                    <a:pt x="11127" y="20132"/>
                    <a:pt x="12023" y="18975"/>
                  </a:cubicBezTo>
                  <a:cubicBezTo>
                    <a:pt x="16915" y="12441"/>
                    <a:pt x="22963" y="2770"/>
                    <a:pt x="17773" y="380"/>
                  </a:cubicBezTo>
                  <a:cubicBezTo>
                    <a:pt x="17204" y="121"/>
                    <a:pt x="16633" y="0"/>
                    <a:pt x="16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6;p44">
              <a:extLst>
                <a:ext uri="{FF2B5EF4-FFF2-40B4-BE49-F238E27FC236}">
                  <a16:creationId xmlns:a16="http://schemas.microsoft.com/office/drawing/2014/main" id="{0CF39570-33E1-43FB-B91E-338405D80E72}"/>
                </a:ext>
              </a:extLst>
            </p:cNvPr>
            <p:cNvSpPr/>
            <p:nvPr/>
          </p:nvSpPr>
          <p:spPr>
            <a:xfrm>
              <a:off x="6086225" y="2975150"/>
              <a:ext cx="250200" cy="389700"/>
            </a:xfrm>
            <a:custGeom>
              <a:avLst/>
              <a:gdLst/>
              <a:ahLst/>
              <a:cxnLst/>
              <a:rect l="l" t="t" r="r" b="b"/>
              <a:pathLst>
                <a:path w="10008" h="15588" extrusionOk="0">
                  <a:moveTo>
                    <a:pt x="9654" y="1"/>
                  </a:moveTo>
                  <a:cubicBezTo>
                    <a:pt x="9538" y="1"/>
                    <a:pt x="9422" y="67"/>
                    <a:pt x="9372" y="167"/>
                  </a:cubicBezTo>
                  <a:cubicBezTo>
                    <a:pt x="9074" y="652"/>
                    <a:pt x="3398" y="9464"/>
                    <a:pt x="0" y="15587"/>
                  </a:cubicBezTo>
                  <a:lnTo>
                    <a:pt x="785" y="15587"/>
                  </a:lnTo>
                  <a:cubicBezTo>
                    <a:pt x="4257" y="9389"/>
                    <a:pt x="9858" y="615"/>
                    <a:pt x="9932" y="503"/>
                  </a:cubicBezTo>
                  <a:cubicBezTo>
                    <a:pt x="10007" y="353"/>
                    <a:pt x="9970" y="167"/>
                    <a:pt x="9820" y="55"/>
                  </a:cubicBezTo>
                  <a:cubicBezTo>
                    <a:pt x="9771" y="17"/>
                    <a:pt x="9713" y="1"/>
                    <a:pt x="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7;p44">
              <a:extLst>
                <a:ext uri="{FF2B5EF4-FFF2-40B4-BE49-F238E27FC236}">
                  <a16:creationId xmlns:a16="http://schemas.microsoft.com/office/drawing/2014/main" id="{3D3237D6-1E90-4716-B988-D1E9372BB551}"/>
                </a:ext>
              </a:extLst>
            </p:cNvPr>
            <p:cNvSpPr/>
            <p:nvPr/>
          </p:nvSpPr>
          <p:spPr>
            <a:xfrm>
              <a:off x="5847250" y="2636725"/>
              <a:ext cx="316475" cy="728125"/>
            </a:xfrm>
            <a:custGeom>
              <a:avLst/>
              <a:gdLst/>
              <a:ahLst/>
              <a:cxnLst/>
              <a:rect l="l" t="t" r="r" b="b"/>
              <a:pathLst>
                <a:path w="12659" h="29125" extrusionOk="0">
                  <a:moveTo>
                    <a:pt x="6946" y="1"/>
                  </a:moveTo>
                  <a:cubicBezTo>
                    <a:pt x="897" y="1"/>
                    <a:pt x="1" y="11874"/>
                    <a:pt x="38" y="19342"/>
                  </a:cubicBezTo>
                  <a:cubicBezTo>
                    <a:pt x="76" y="22777"/>
                    <a:pt x="262" y="25278"/>
                    <a:pt x="262" y="25278"/>
                  </a:cubicBezTo>
                  <a:cubicBezTo>
                    <a:pt x="225" y="26361"/>
                    <a:pt x="225" y="27332"/>
                    <a:pt x="225" y="28191"/>
                  </a:cubicBezTo>
                  <a:cubicBezTo>
                    <a:pt x="262" y="28527"/>
                    <a:pt x="262" y="28826"/>
                    <a:pt x="262" y="29124"/>
                  </a:cubicBezTo>
                  <a:lnTo>
                    <a:pt x="6796" y="29124"/>
                  </a:lnTo>
                  <a:cubicBezTo>
                    <a:pt x="7655" y="26063"/>
                    <a:pt x="8813" y="21843"/>
                    <a:pt x="9373" y="19304"/>
                  </a:cubicBezTo>
                  <a:cubicBezTo>
                    <a:pt x="11165" y="11351"/>
                    <a:pt x="12659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8;p44">
              <a:extLst>
                <a:ext uri="{FF2B5EF4-FFF2-40B4-BE49-F238E27FC236}">
                  <a16:creationId xmlns:a16="http://schemas.microsoft.com/office/drawing/2014/main" id="{76E858E2-ECFC-4368-8F15-7C57812349DE}"/>
                </a:ext>
              </a:extLst>
            </p:cNvPr>
            <p:cNvSpPr/>
            <p:nvPr/>
          </p:nvSpPr>
          <p:spPr>
            <a:xfrm>
              <a:off x="5922875" y="2853875"/>
              <a:ext cx="76250" cy="510975"/>
            </a:xfrm>
            <a:custGeom>
              <a:avLst/>
              <a:gdLst/>
              <a:ahLst/>
              <a:cxnLst/>
              <a:rect l="l" t="t" r="r" b="b"/>
              <a:pathLst>
                <a:path w="3050" h="20439" extrusionOk="0">
                  <a:moveTo>
                    <a:pt x="2624" y="0"/>
                  </a:moveTo>
                  <a:cubicBezTo>
                    <a:pt x="2458" y="0"/>
                    <a:pt x="2294" y="98"/>
                    <a:pt x="2278" y="313"/>
                  </a:cubicBezTo>
                  <a:cubicBezTo>
                    <a:pt x="2203" y="948"/>
                    <a:pt x="374" y="13717"/>
                    <a:pt x="0" y="20438"/>
                  </a:cubicBezTo>
                  <a:lnTo>
                    <a:pt x="710" y="20438"/>
                  </a:lnTo>
                  <a:cubicBezTo>
                    <a:pt x="1083" y="13680"/>
                    <a:pt x="2950" y="574"/>
                    <a:pt x="2987" y="425"/>
                  </a:cubicBezTo>
                  <a:cubicBezTo>
                    <a:pt x="3050" y="155"/>
                    <a:pt x="2834" y="0"/>
                    <a:pt x="2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3933;p74" descr="A white feminine person walking a dog and using a cane.">
            <a:extLst>
              <a:ext uri="{FF2B5EF4-FFF2-40B4-BE49-F238E27FC236}">
                <a16:creationId xmlns:a16="http://schemas.microsoft.com/office/drawing/2014/main" id="{7D5D08F3-398C-4001-818C-D775F273C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flipH="1">
            <a:off x="7790101" y="3669151"/>
            <a:ext cx="2310260" cy="2300104"/>
            <a:chOff x="3659900" y="2926800"/>
            <a:chExt cx="2525150" cy="2514050"/>
          </a:xfrm>
        </p:grpSpPr>
        <p:sp>
          <p:nvSpPr>
            <p:cNvPr id="115" name="Google Shape;3934;p74">
              <a:extLst>
                <a:ext uri="{FF2B5EF4-FFF2-40B4-BE49-F238E27FC236}">
                  <a16:creationId xmlns:a16="http://schemas.microsoft.com/office/drawing/2014/main" id="{B10BE51B-6D4E-4982-A84C-471DB632970F}"/>
                </a:ext>
              </a:extLst>
            </p:cNvPr>
            <p:cNvSpPr/>
            <p:nvPr/>
          </p:nvSpPr>
          <p:spPr>
            <a:xfrm>
              <a:off x="3664075" y="4653900"/>
              <a:ext cx="428500" cy="727775"/>
            </a:xfrm>
            <a:custGeom>
              <a:avLst/>
              <a:gdLst/>
              <a:ahLst/>
              <a:cxnLst/>
              <a:rect l="l" t="t" r="r" b="b"/>
              <a:pathLst>
                <a:path w="17140" h="29111" extrusionOk="0">
                  <a:moveTo>
                    <a:pt x="12326" y="1"/>
                  </a:moveTo>
                  <a:cubicBezTo>
                    <a:pt x="11579" y="1"/>
                    <a:pt x="10870" y="188"/>
                    <a:pt x="10397" y="508"/>
                  </a:cubicBezTo>
                  <a:cubicBezTo>
                    <a:pt x="9372" y="1201"/>
                    <a:pt x="8817" y="2754"/>
                    <a:pt x="8318" y="3835"/>
                  </a:cubicBezTo>
                  <a:cubicBezTo>
                    <a:pt x="6044" y="8881"/>
                    <a:pt x="5906" y="13012"/>
                    <a:pt x="2634" y="20165"/>
                  </a:cubicBezTo>
                  <a:cubicBezTo>
                    <a:pt x="2246" y="20831"/>
                    <a:pt x="1802" y="21441"/>
                    <a:pt x="1303" y="21967"/>
                  </a:cubicBezTo>
                  <a:cubicBezTo>
                    <a:pt x="804" y="22466"/>
                    <a:pt x="0" y="23298"/>
                    <a:pt x="111" y="24047"/>
                  </a:cubicBezTo>
                  <a:cubicBezTo>
                    <a:pt x="250" y="24962"/>
                    <a:pt x="1470" y="25350"/>
                    <a:pt x="2385" y="25683"/>
                  </a:cubicBezTo>
                  <a:cubicBezTo>
                    <a:pt x="3549" y="26071"/>
                    <a:pt x="4520" y="27318"/>
                    <a:pt x="5684" y="27984"/>
                  </a:cubicBezTo>
                  <a:cubicBezTo>
                    <a:pt x="6347" y="28377"/>
                    <a:pt x="7365" y="29111"/>
                    <a:pt x="8242" y="29111"/>
                  </a:cubicBezTo>
                  <a:cubicBezTo>
                    <a:pt x="8539" y="29111"/>
                    <a:pt x="8821" y="29026"/>
                    <a:pt x="9067" y="28816"/>
                  </a:cubicBezTo>
                  <a:cubicBezTo>
                    <a:pt x="9372" y="28566"/>
                    <a:pt x="8928" y="28206"/>
                    <a:pt x="8762" y="28012"/>
                  </a:cubicBezTo>
                  <a:cubicBezTo>
                    <a:pt x="7847" y="27097"/>
                    <a:pt x="7264" y="25904"/>
                    <a:pt x="6682" y="24795"/>
                  </a:cubicBezTo>
                  <a:cubicBezTo>
                    <a:pt x="5462" y="22494"/>
                    <a:pt x="5850" y="21912"/>
                    <a:pt x="7126" y="19666"/>
                  </a:cubicBezTo>
                  <a:cubicBezTo>
                    <a:pt x="9649" y="15313"/>
                    <a:pt x="12477" y="11099"/>
                    <a:pt x="14750" y="6497"/>
                  </a:cubicBezTo>
                  <a:cubicBezTo>
                    <a:pt x="17140" y="1676"/>
                    <a:pt x="14562" y="1"/>
                    <a:pt x="12326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35;p74">
              <a:extLst>
                <a:ext uri="{FF2B5EF4-FFF2-40B4-BE49-F238E27FC236}">
                  <a16:creationId xmlns:a16="http://schemas.microsoft.com/office/drawing/2014/main" id="{5AE38C73-9FE0-45E2-AA5E-7A852F7DBB51}"/>
                </a:ext>
              </a:extLst>
            </p:cNvPr>
            <p:cNvSpPr/>
            <p:nvPr/>
          </p:nvSpPr>
          <p:spPr>
            <a:xfrm>
              <a:off x="3659900" y="5161650"/>
              <a:ext cx="238475" cy="238675"/>
            </a:xfrm>
            <a:custGeom>
              <a:avLst/>
              <a:gdLst/>
              <a:ahLst/>
              <a:cxnLst/>
              <a:rect l="l" t="t" r="r" b="b"/>
              <a:pathLst>
                <a:path w="9539" h="9547" extrusionOk="0">
                  <a:moveTo>
                    <a:pt x="2666" y="0"/>
                  </a:moveTo>
                  <a:cubicBezTo>
                    <a:pt x="2611" y="0"/>
                    <a:pt x="2554" y="7"/>
                    <a:pt x="2496" y="22"/>
                  </a:cubicBezTo>
                  <a:cubicBezTo>
                    <a:pt x="2219" y="22"/>
                    <a:pt x="1969" y="188"/>
                    <a:pt x="1831" y="437"/>
                  </a:cubicBezTo>
                  <a:cubicBezTo>
                    <a:pt x="1276" y="1297"/>
                    <a:pt x="750" y="2212"/>
                    <a:pt x="334" y="3155"/>
                  </a:cubicBezTo>
                  <a:cubicBezTo>
                    <a:pt x="278" y="3238"/>
                    <a:pt x="250" y="3349"/>
                    <a:pt x="223" y="3432"/>
                  </a:cubicBezTo>
                  <a:cubicBezTo>
                    <a:pt x="1" y="4014"/>
                    <a:pt x="1" y="4624"/>
                    <a:pt x="555" y="4984"/>
                  </a:cubicBezTo>
                  <a:cubicBezTo>
                    <a:pt x="1831" y="5899"/>
                    <a:pt x="6932" y="8811"/>
                    <a:pt x="7043" y="8866"/>
                  </a:cubicBezTo>
                  <a:cubicBezTo>
                    <a:pt x="7542" y="9171"/>
                    <a:pt x="8097" y="9393"/>
                    <a:pt x="8651" y="9531"/>
                  </a:cubicBezTo>
                  <a:cubicBezTo>
                    <a:pt x="8701" y="9541"/>
                    <a:pt x="8751" y="9546"/>
                    <a:pt x="8799" y="9546"/>
                  </a:cubicBezTo>
                  <a:cubicBezTo>
                    <a:pt x="9155" y="9546"/>
                    <a:pt x="9459" y="9288"/>
                    <a:pt x="9483" y="8922"/>
                  </a:cubicBezTo>
                  <a:cubicBezTo>
                    <a:pt x="9539" y="8783"/>
                    <a:pt x="9539" y="8644"/>
                    <a:pt x="9483" y="8506"/>
                  </a:cubicBezTo>
                  <a:cubicBezTo>
                    <a:pt x="9317" y="8007"/>
                    <a:pt x="9095" y="7507"/>
                    <a:pt x="8790" y="7064"/>
                  </a:cubicBezTo>
                  <a:cubicBezTo>
                    <a:pt x="8485" y="6509"/>
                    <a:pt x="8152" y="5983"/>
                    <a:pt x="7875" y="5428"/>
                  </a:cubicBezTo>
                  <a:cubicBezTo>
                    <a:pt x="7625" y="4818"/>
                    <a:pt x="7293" y="4264"/>
                    <a:pt x="6932" y="3737"/>
                  </a:cubicBezTo>
                  <a:cubicBezTo>
                    <a:pt x="6627" y="3349"/>
                    <a:pt x="5934" y="3432"/>
                    <a:pt x="5518" y="3293"/>
                  </a:cubicBezTo>
                  <a:cubicBezTo>
                    <a:pt x="5130" y="3182"/>
                    <a:pt x="4742" y="2988"/>
                    <a:pt x="4437" y="2711"/>
                  </a:cubicBezTo>
                  <a:cubicBezTo>
                    <a:pt x="3883" y="2156"/>
                    <a:pt x="3633" y="1297"/>
                    <a:pt x="3356" y="576"/>
                  </a:cubicBezTo>
                  <a:cubicBezTo>
                    <a:pt x="3328" y="521"/>
                    <a:pt x="3300" y="465"/>
                    <a:pt x="3273" y="410"/>
                  </a:cubicBezTo>
                  <a:cubicBezTo>
                    <a:pt x="3158" y="158"/>
                    <a:pt x="2930" y="0"/>
                    <a:pt x="2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36;p74">
              <a:extLst>
                <a:ext uri="{FF2B5EF4-FFF2-40B4-BE49-F238E27FC236}">
                  <a16:creationId xmlns:a16="http://schemas.microsoft.com/office/drawing/2014/main" id="{21E01279-194F-4332-885A-0E37AD94D0B0}"/>
                </a:ext>
              </a:extLst>
            </p:cNvPr>
            <p:cNvSpPr/>
            <p:nvPr/>
          </p:nvSpPr>
          <p:spPr>
            <a:xfrm>
              <a:off x="3659900" y="5247425"/>
              <a:ext cx="237775" cy="152900"/>
            </a:xfrm>
            <a:custGeom>
              <a:avLst/>
              <a:gdLst/>
              <a:ahLst/>
              <a:cxnLst/>
              <a:rect l="l" t="t" r="r" b="b"/>
              <a:pathLst>
                <a:path w="9511" h="6116" extrusionOk="0">
                  <a:moveTo>
                    <a:pt x="223" y="1"/>
                  </a:moveTo>
                  <a:cubicBezTo>
                    <a:pt x="1" y="583"/>
                    <a:pt x="1" y="1193"/>
                    <a:pt x="555" y="1553"/>
                  </a:cubicBezTo>
                  <a:cubicBezTo>
                    <a:pt x="1831" y="2468"/>
                    <a:pt x="6932" y="5380"/>
                    <a:pt x="7043" y="5435"/>
                  </a:cubicBezTo>
                  <a:cubicBezTo>
                    <a:pt x="7542" y="5740"/>
                    <a:pt x="8097" y="5962"/>
                    <a:pt x="8651" y="6100"/>
                  </a:cubicBezTo>
                  <a:cubicBezTo>
                    <a:pt x="8701" y="6110"/>
                    <a:pt x="8751" y="6115"/>
                    <a:pt x="8799" y="6115"/>
                  </a:cubicBezTo>
                  <a:cubicBezTo>
                    <a:pt x="9155" y="6115"/>
                    <a:pt x="9462" y="5857"/>
                    <a:pt x="9511" y="5491"/>
                  </a:cubicBezTo>
                  <a:cubicBezTo>
                    <a:pt x="9234" y="5324"/>
                    <a:pt x="8929" y="5158"/>
                    <a:pt x="8651" y="4991"/>
                  </a:cubicBezTo>
                  <a:lnTo>
                    <a:pt x="4853" y="2746"/>
                  </a:lnTo>
                  <a:lnTo>
                    <a:pt x="361" y="84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37;p74">
              <a:extLst>
                <a:ext uri="{FF2B5EF4-FFF2-40B4-BE49-F238E27FC236}">
                  <a16:creationId xmlns:a16="http://schemas.microsoft.com/office/drawing/2014/main" id="{4254B3C4-E493-4D81-88DB-AD87D4F3A6F4}"/>
                </a:ext>
              </a:extLst>
            </p:cNvPr>
            <p:cNvSpPr/>
            <p:nvPr/>
          </p:nvSpPr>
          <p:spPr>
            <a:xfrm>
              <a:off x="3830425" y="5212075"/>
              <a:ext cx="38150" cy="56875"/>
            </a:xfrm>
            <a:custGeom>
              <a:avLst/>
              <a:gdLst/>
              <a:ahLst/>
              <a:cxnLst/>
              <a:rect l="l" t="t" r="r" b="b"/>
              <a:pathLst>
                <a:path w="1526" h="2275" extrusionOk="0">
                  <a:moveTo>
                    <a:pt x="1137" y="1"/>
                  </a:moveTo>
                  <a:cubicBezTo>
                    <a:pt x="860" y="1"/>
                    <a:pt x="638" y="112"/>
                    <a:pt x="472" y="306"/>
                  </a:cubicBezTo>
                  <a:cubicBezTo>
                    <a:pt x="305" y="500"/>
                    <a:pt x="194" y="722"/>
                    <a:pt x="139" y="944"/>
                  </a:cubicBezTo>
                  <a:cubicBezTo>
                    <a:pt x="0" y="1387"/>
                    <a:pt x="56" y="1886"/>
                    <a:pt x="305" y="2274"/>
                  </a:cubicBezTo>
                  <a:cubicBezTo>
                    <a:pt x="139" y="1858"/>
                    <a:pt x="111" y="1415"/>
                    <a:pt x="278" y="971"/>
                  </a:cubicBezTo>
                  <a:cubicBezTo>
                    <a:pt x="333" y="777"/>
                    <a:pt x="444" y="583"/>
                    <a:pt x="583" y="417"/>
                  </a:cubicBezTo>
                  <a:cubicBezTo>
                    <a:pt x="721" y="278"/>
                    <a:pt x="915" y="167"/>
                    <a:pt x="1109" y="167"/>
                  </a:cubicBezTo>
                  <a:cubicBezTo>
                    <a:pt x="1304" y="195"/>
                    <a:pt x="1387" y="389"/>
                    <a:pt x="1331" y="583"/>
                  </a:cubicBezTo>
                  <a:cubicBezTo>
                    <a:pt x="1276" y="805"/>
                    <a:pt x="1193" y="999"/>
                    <a:pt x="1082" y="1193"/>
                  </a:cubicBezTo>
                  <a:cubicBezTo>
                    <a:pt x="860" y="1581"/>
                    <a:pt x="555" y="1914"/>
                    <a:pt x="305" y="2274"/>
                  </a:cubicBezTo>
                  <a:cubicBezTo>
                    <a:pt x="638" y="1969"/>
                    <a:pt x="943" y="1637"/>
                    <a:pt x="1220" y="1276"/>
                  </a:cubicBezTo>
                  <a:cubicBezTo>
                    <a:pt x="1359" y="1082"/>
                    <a:pt x="1442" y="860"/>
                    <a:pt x="1498" y="611"/>
                  </a:cubicBezTo>
                  <a:cubicBezTo>
                    <a:pt x="1525" y="500"/>
                    <a:pt x="1525" y="361"/>
                    <a:pt x="1470" y="250"/>
                  </a:cubicBezTo>
                  <a:cubicBezTo>
                    <a:pt x="1414" y="112"/>
                    <a:pt x="1276" y="1"/>
                    <a:pt x="1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38;p74">
              <a:extLst>
                <a:ext uri="{FF2B5EF4-FFF2-40B4-BE49-F238E27FC236}">
                  <a16:creationId xmlns:a16="http://schemas.microsoft.com/office/drawing/2014/main" id="{EA938051-E057-44E7-AE3A-5DFE5D6F8091}"/>
                </a:ext>
              </a:extLst>
            </p:cNvPr>
            <p:cNvSpPr/>
            <p:nvPr/>
          </p:nvSpPr>
          <p:spPr>
            <a:xfrm>
              <a:off x="3837350" y="5250200"/>
              <a:ext cx="60325" cy="29225"/>
            </a:xfrm>
            <a:custGeom>
              <a:avLst/>
              <a:gdLst/>
              <a:ahLst/>
              <a:cxnLst/>
              <a:rect l="l" t="t" r="r" b="b"/>
              <a:pathLst>
                <a:path w="2413" h="1169" extrusionOk="0">
                  <a:moveTo>
                    <a:pt x="1886" y="1"/>
                  </a:moveTo>
                  <a:cubicBezTo>
                    <a:pt x="1636" y="1"/>
                    <a:pt x="1415" y="28"/>
                    <a:pt x="1193" y="139"/>
                  </a:cubicBezTo>
                  <a:cubicBezTo>
                    <a:pt x="777" y="306"/>
                    <a:pt x="389" y="500"/>
                    <a:pt x="1" y="749"/>
                  </a:cubicBezTo>
                  <a:cubicBezTo>
                    <a:pt x="417" y="583"/>
                    <a:pt x="805" y="389"/>
                    <a:pt x="1221" y="250"/>
                  </a:cubicBezTo>
                  <a:cubicBezTo>
                    <a:pt x="1415" y="195"/>
                    <a:pt x="1636" y="167"/>
                    <a:pt x="1858" y="167"/>
                  </a:cubicBezTo>
                  <a:cubicBezTo>
                    <a:pt x="2052" y="167"/>
                    <a:pt x="2246" y="278"/>
                    <a:pt x="2219" y="444"/>
                  </a:cubicBezTo>
                  <a:cubicBezTo>
                    <a:pt x="2191" y="638"/>
                    <a:pt x="2052" y="805"/>
                    <a:pt x="1886" y="860"/>
                  </a:cubicBezTo>
                  <a:cubicBezTo>
                    <a:pt x="1664" y="943"/>
                    <a:pt x="1470" y="999"/>
                    <a:pt x="1248" y="1027"/>
                  </a:cubicBezTo>
                  <a:cubicBezTo>
                    <a:pt x="1167" y="1037"/>
                    <a:pt x="1083" y="1043"/>
                    <a:pt x="998" y="1043"/>
                  </a:cubicBezTo>
                  <a:cubicBezTo>
                    <a:pt x="652" y="1043"/>
                    <a:pt x="290" y="950"/>
                    <a:pt x="1" y="749"/>
                  </a:cubicBezTo>
                  <a:lnTo>
                    <a:pt x="1" y="749"/>
                  </a:lnTo>
                  <a:cubicBezTo>
                    <a:pt x="331" y="1029"/>
                    <a:pt x="731" y="1169"/>
                    <a:pt x="1159" y="1169"/>
                  </a:cubicBezTo>
                  <a:cubicBezTo>
                    <a:pt x="1198" y="1169"/>
                    <a:pt x="1237" y="1168"/>
                    <a:pt x="1276" y="1165"/>
                  </a:cubicBezTo>
                  <a:cubicBezTo>
                    <a:pt x="1498" y="1165"/>
                    <a:pt x="1720" y="1110"/>
                    <a:pt x="1941" y="1027"/>
                  </a:cubicBezTo>
                  <a:cubicBezTo>
                    <a:pt x="2191" y="943"/>
                    <a:pt x="2357" y="722"/>
                    <a:pt x="2413" y="472"/>
                  </a:cubicBezTo>
                  <a:cubicBezTo>
                    <a:pt x="2413" y="333"/>
                    <a:pt x="2357" y="195"/>
                    <a:pt x="2219" y="112"/>
                  </a:cubicBezTo>
                  <a:cubicBezTo>
                    <a:pt x="2136" y="56"/>
                    <a:pt x="1997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39;p74">
              <a:extLst>
                <a:ext uri="{FF2B5EF4-FFF2-40B4-BE49-F238E27FC236}">
                  <a16:creationId xmlns:a16="http://schemas.microsoft.com/office/drawing/2014/main" id="{755C105A-F404-4C7E-BE6C-458F50E8AABB}"/>
                </a:ext>
              </a:extLst>
            </p:cNvPr>
            <p:cNvSpPr/>
            <p:nvPr/>
          </p:nvSpPr>
          <p:spPr>
            <a:xfrm>
              <a:off x="3718125" y="5177425"/>
              <a:ext cx="99850" cy="91525"/>
            </a:xfrm>
            <a:custGeom>
              <a:avLst/>
              <a:gdLst/>
              <a:ahLst/>
              <a:cxnLst/>
              <a:rect l="l" t="t" r="r" b="b"/>
              <a:pathLst>
                <a:path w="3994" h="366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" y="500"/>
                    <a:pt x="56" y="1026"/>
                    <a:pt x="278" y="1498"/>
                  </a:cubicBezTo>
                  <a:cubicBezTo>
                    <a:pt x="472" y="1941"/>
                    <a:pt x="777" y="2357"/>
                    <a:pt x="1193" y="2690"/>
                  </a:cubicBezTo>
                  <a:cubicBezTo>
                    <a:pt x="1581" y="2995"/>
                    <a:pt x="2025" y="3217"/>
                    <a:pt x="2524" y="3383"/>
                  </a:cubicBezTo>
                  <a:cubicBezTo>
                    <a:pt x="2746" y="3439"/>
                    <a:pt x="2995" y="3549"/>
                    <a:pt x="3245" y="3577"/>
                  </a:cubicBezTo>
                  <a:cubicBezTo>
                    <a:pt x="3494" y="3605"/>
                    <a:pt x="3744" y="3633"/>
                    <a:pt x="3993" y="3660"/>
                  </a:cubicBezTo>
                  <a:cubicBezTo>
                    <a:pt x="3744" y="3605"/>
                    <a:pt x="3494" y="3549"/>
                    <a:pt x="3272" y="3494"/>
                  </a:cubicBezTo>
                  <a:cubicBezTo>
                    <a:pt x="3023" y="3411"/>
                    <a:pt x="2801" y="3328"/>
                    <a:pt x="2579" y="3244"/>
                  </a:cubicBezTo>
                  <a:cubicBezTo>
                    <a:pt x="2108" y="3078"/>
                    <a:pt x="1692" y="2829"/>
                    <a:pt x="1304" y="2524"/>
                  </a:cubicBezTo>
                  <a:cubicBezTo>
                    <a:pt x="916" y="2246"/>
                    <a:pt x="611" y="1858"/>
                    <a:pt x="389" y="1415"/>
                  </a:cubicBezTo>
                  <a:cubicBezTo>
                    <a:pt x="195" y="971"/>
                    <a:pt x="84" y="472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40;p74">
              <a:extLst>
                <a:ext uri="{FF2B5EF4-FFF2-40B4-BE49-F238E27FC236}">
                  <a16:creationId xmlns:a16="http://schemas.microsoft.com/office/drawing/2014/main" id="{426294F4-8759-4734-9168-BCB245E0FBE0}"/>
                </a:ext>
              </a:extLst>
            </p:cNvPr>
            <p:cNvSpPr/>
            <p:nvPr/>
          </p:nvSpPr>
          <p:spPr>
            <a:xfrm>
              <a:off x="4270575" y="4706250"/>
              <a:ext cx="353525" cy="702425"/>
            </a:xfrm>
            <a:custGeom>
              <a:avLst/>
              <a:gdLst/>
              <a:ahLst/>
              <a:cxnLst/>
              <a:rect l="l" t="t" r="r" b="b"/>
              <a:pathLst>
                <a:path w="14141" h="28097" extrusionOk="0">
                  <a:moveTo>
                    <a:pt x="4125" y="1"/>
                  </a:moveTo>
                  <a:cubicBezTo>
                    <a:pt x="3217" y="1"/>
                    <a:pt x="2318" y="358"/>
                    <a:pt x="1636" y="1020"/>
                  </a:cubicBezTo>
                  <a:cubicBezTo>
                    <a:pt x="0" y="2739"/>
                    <a:pt x="1386" y="9338"/>
                    <a:pt x="2800" y="15299"/>
                  </a:cubicBezTo>
                  <a:cubicBezTo>
                    <a:pt x="3383" y="17794"/>
                    <a:pt x="3826" y="20317"/>
                    <a:pt x="4104" y="22868"/>
                  </a:cubicBezTo>
                  <a:cubicBezTo>
                    <a:pt x="4104" y="23616"/>
                    <a:pt x="4020" y="24393"/>
                    <a:pt x="3854" y="25114"/>
                  </a:cubicBezTo>
                  <a:cubicBezTo>
                    <a:pt x="3660" y="25779"/>
                    <a:pt x="3383" y="26888"/>
                    <a:pt x="3854" y="27498"/>
                  </a:cubicBezTo>
                  <a:cubicBezTo>
                    <a:pt x="4154" y="27853"/>
                    <a:pt x="4603" y="27966"/>
                    <a:pt x="5096" y="27966"/>
                  </a:cubicBezTo>
                  <a:cubicBezTo>
                    <a:pt x="5605" y="27966"/>
                    <a:pt x="6162" y="27846"/>
                    <a:pt x="6654" y="27747"/>
                  </a:cubicBezTo>
                  <a:cubicBezTo>
                    <a:pt x="6870" y="27703"/>
                    <a:pt x="7092" y="27685"/>
                    <a:pt x="7319" y="27685"/>
                  </a:cubicBezTo>
                  <a:cubicBezTo>
                    <a:pt x="8380" y="27685"/>
                    <a:pt x="9556" y="28080"/>
                    <a:pt x="10674" y="28080"/>
                  </a:cubicBezTo>
                  <a:cubicBezTo>
                    <a:pt x="10953" y="28080"/>
                    <a:pt x="11294" y="28096"/>
                    <a:pt x="11652" y="28096"/>
                  </a:cubicBezTo>
                  <a:cubicBezTo>
                    <a:pt x="12615" y="28096"/>
                    <a:pt x="13698" y="27979"/>
                    <a:pt x="14002" y="27110"/>
                  </a:cubicBezTo>
                  <a:cubicBezTo>
                    <a:pt x="14140" y="26722"/>
                    <a:pt x="13586" y="26611"/>
                    <a:pt x="13336" y="26555"/>
                  </a:cubicBezTo>
                  <a:cubicBezTo>
                    <a:pt x="12088" y="26195"/>
                    <a:pt x="11007" y="25502"/>
                    <a:pt x="9898" y="24809"/>
                  </a:cubicBezTo>
                  <a:cubicBezTo>
                    <a:pt x="7708" y="23450"/>
                    <a:pt x="7763" y="22757"/>
                    <a:pt x="7708" y="20206"/>
                  </a:cubicBezTo>
                  <a:cubicBezTo>
                    <a:pt x="7652" y="8589"/>
                    <a:pt x="8789" y="1436"/>
                    <a:pt x="5157" y="161"/>
                  </a:cubicBezTo>
                  <a:cubicBezTo>
                    <a:pt x="4820" y="53"/>
                    <a:pt x="4472" y="1"/>
                    <a:pt x="4125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41;p74">
              <a:extLst>
                <a:ext uri="{FF2B5EF4-FFF2-40B4-BE49-F238E27FC236}">
                  <a16:creationId xmlns:a16="http://schemas.microsoft.com/office/drawing/2014/main" id="{CDCD746F-ABD2-4686-9252-5F2A78756513}"/>
                </a:ext>
              </a:extLst>
            </p:cNvPr>
            <p:cNvSpPr/>
            <p:nvPr/>
          </p:nvSpPr>
          <p:spPr>
            <a:xfrm>
              <a:off x="4357900" y="5280225"/>
              <a:ext cx="279350" cy="139400"/>
            </a:xfrm>
            <a:custGeom>
              <a:avLst/>
              <a:gdLst/>
              <a:ahLst/>
              <a:cxnLst/>
              <a:rect l="l" t="t" r="r" b="b"/>
              <a:pathLst>
                <a:path w="11174" h="5576" extrusionOk="0">
                  <a:moveTo>
                    <a:pt x="880" y="1"/>
                  </a:moveTo>
                  <a:cubicBezTo>
                    <a:pt x="716" y="1"/>
                    <a:pt x="554" y="64"/>
                    <a:pt x="416" y="186"/>
                  </a:cubicBezTo>
                  <a:cubicBezTo>
                    <a:pt x="195" y="352"/>
                    <a:pt x="56" y="602"/>
                    <a:pt x="56" y="879"/>
                  </a:cubicBezTo>
                  <a:cubicBezTo>
                    <a:pt x="1" y="1933"/>
                    <a:pt x="28" y="2959"/>
                    <a:pt x="111" y="4012"/>
                  </a:cubicBezTo>
                  <a:cubicBezTo>
                    <a:pt x="139" y="4095"/>
                    <a:pt x="139" y="4206"/>
                    <a:pt x="167" y="4289"/>
                  </a:cubicBezTo>
                  <a:cubicBezTo>
                    <a:pt x="278" y="4927"/>
                    <a:pt x="583" y="5454"/>
                    <a:pt x="1248" y="5482"/>
                  </a:cubicBezTo>
                  <a:cubicBezTo>
                    <a:pt x="2126" y="5559"/>
                    <a:pt x="4322" y="5576"/>
                    <a:pt x="6124" y="5576"/>
                  </a:cubicBezTo>
                  <a:cubicBezTo>
                    <a:pt x="7566" y="5576"/>
                    <a:pt x="8756" y="5565"/>
                    <a:pt x="8817" y="5565"/>
                  </a:cubicBezTo>
                  <a:cubicBezTo>
                    <a:pt x="9399" y="5565"/>
                    <a:pt x="9982" y="5482"/>
                    <a:pt x="10536" y="5288"/>
                  </a:cubicBezTo>
                  <a:cubicBezTo>
                    <a:pt x="10952" y="5177"/>
                    <a:pt x="11174" y="4705"/>
                    <a:pt x="10980" y="4317"/>
                  </a:cubicBezTo>
                  <a:cubicBezTo>
                    <a:pt x="10924" y="4179"/>
                    <a:pt x="10841" y="4068"/>
                    <a:pt x="10730" y="3984"/>
                  </a:cubicBezTo>
                  <a:cubicBezTo>
                    <a:pt x="10342" y="3624"/>
                    <a:pt x="9871" y="3319"/>
                    <a:pt x="9399" y="3097"/>
                  </a:cubicBezTo>
                  <a:cubicBezTo>
                    <a:pt x="8873" y="2764"/>
                    <a:pt x="8318" y="2487"/>
                    <a:pt x="7791" y="2127"/>
                  </a:cubicBezTo>
                  <a:cubicBezTo>
                    <a:pt x="7265" y="1739"/>
                    <a:pt x="6710" y="1434"/>
                    <a:pt x="6100" y="1156"/>
                  </a:cubicBezTo>
                  <a:cubicBezTo>
                    <a:pt x="6027" y="1129"/>
                    <a:pt x="5952" y="1118"/>
                    <a:pt x="5874" y="1118"/>
                  </a:cubicBezTo>
                  <a:cubicBezTo>
                    <a:pt x="5478" y="1118"/>
                    <a:pt x="5034" y="1420"/>
                    <a:pt x="4686" y="1489"/>
                  </a:cubicBezTo>
                  <a:cubicBezTo>
                    <a:pt x="4434" y="1556"/>
                    <a:pt x="4182" y="1593"/>
                    <a:pt x="3937" y="1593"/>
                  </a:cubicBezTo>
                  <a:cubicBezTo>
                    <a:pt x="3777" y="1593"/>
                    <a:pt x="3619" y="1577"/>
                    <a:pt x="3466" y="1545"/>
                  </a:cubicBezTo>
                  <a:cubicBezTo>
                    <a:pt x="2690" y="1350"/>
                    <a:pt x="2052" y="741"/>
                    <a:pt x="1442" y="241"/>
                  </a:cubicBezTo>
                  <a:cubicBezTo>
                    <a:pt x="1387" y="214"/>
                    <a:pt x="1331" y="158"/>
                    <a:pt x="1276" y="131"/>
                  </a:cubicBezTo>
                  <a:cubicBezTo>
                    <a:pt x="1151" y="43"/>
                    <a:pt x="1015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42;p74">
              <a:extLst>
                <a:ext uri="{FF2B5EF4-FFF2-40B4-BE49-F238E27FC236}">
                  <a16:creationId xmlns:a16="http://schemas.microsoft.com/office/drawing/2014/main" id="{2CAAEC7E-2902-4661-95E5-8C3D80172C4F}"/>
                </a:ext>
              </a:extLst>
            </p:cNvPr>
            <p:cNvSpPr/>
            <p:nvPr/>
          </p:nvSpPr>
          <p:spPr>
            <a:xfrm>
              <a:off x="4362050" y="5387450"/>
              <a:ext cx="274525" cy="32175"/>
            </a:xfrm>
            <a:custGeom>
              <a:avLst/>
              <a:gdLst/>
              <a:ahLst/>
              <a:cxnLst/>
              <a:rect l="l" t="t" r="r" b="b"/>
              <a:pathLst>
                <a:path w="10981" h="1287" extrusionOk="0">
                  <a:moveTo>
                    <a:pt x="1" y="0"/>
                  </a:moveTo>
                  <a:cubicBezTo>
                    <a:pt x="112" y="638"/>
                    <a:pt x="417" y="1165"/>
                    <a:pt x="1082" y="1193"/>
                  </a:cubicBezTo>
                  <a:cubicBezTo>
                    <a:pt x="1960" y="1270"/>
                    <a:pt x="4156" y="1287"/>
                    <a:pt x="5958" y="1287"/>
                  </a:cubicBezTo>
                  <a:cubicBezTo>
                    <a:pt x="7400" y="1287"/>
                    <a:pt x="8590" y="1276"/>
                    <a:pt x="8651" y="1276"/>
                  </a:cubicBezTo>
                  <a:cubicBezTo>
                    <a:pt x="9233" y="1276"/>
                    <a:pt x="9816" y="1193"/>
                    <a:pt x="10370" y="999"/>
                  </a:cubicBezTo>
                  <a:cubicBezTo>
                    <a:pt x="10786" y="888"/>
                    <a:pt x="10980" y="444"/>
                    <a:pt x="10814" y="56"/>
                  </a:cubicBezTo>
                  <a:lnTo>
                    <a:pt x="9788" y="56"/>
                  </a:lnTo>
                  <a:lnTo>
                    <a:pt x="5380" y="2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43;p74">
              <a:extLst>
                <a:ext uri="{FF2B5EF4-FFF2-40B4-BE49-F238E27FC236}">
                  <a16:creationId xmlns:a16="http://schemas.microsoft.com/office/drawing/2014/main" id="{2D68BDF9-4B41-4251-A166-8803ECA9F892}"/>
                </a:ext>
              </a:extLst>
            </p:cNvPr>
            <p:cNvSpPr/>
            <p:nvPr/>
          </p:nvSpPr>
          <p:spPr>
            <a:xfrm>
              <a:off x="4500000" y="5258950"/>
              <a:ext cx="29125" cy="60600"/>
            </a:xfrm>
            <a:custGeom>
              <a:avLst/>
              <a:gdLst/>
              <a:ahLst/>
              <a:cxnLst/>
              <a:rect l="l" t="t" r="r" b="b"/>
              <a:pathLst>
                <a:path w="1165" h="2424" extrusionOk="0">
                  <a:moveTo>
                    <a:pt x="640" y="0"/>
                  </a:moveTo>
                  <a:cubicBezTo>
                    <a:pt x="574" y="0"/>
                    <a:pt x="506" y="14"/>
                    <a:pt x="444" y="39"/>
                  </a:cubicBezTo>
                  <a:cubicBezTo>
                    <a:pt x="222" y="178"/>
                    <a:pt x="83" y="399"/>
                    <a:pt x="28" y="649"/>
                  </a:cubicBezTo>
                  <a:cubicBezTo>
                    <a:pt x="0" y="871"/>
                    <a:pt x="0" y="1120"/>
                    <a:pt x="83" y="1342"/>
                  </a:cubicBezTo>
                  <a:cubicBezTo>
                    <a:pt x="194" y="1813"/>
                    <a:pt x="472" y="2201"/>
                    <a:pt x="887" y="2423"/>
                  </a:cubicBezTo>
                  <a:cubicBezTo>
                    <a:pt x="527" y="2146"/>
                    <a:pt x="278" y="1758"/>
                    <a:pt x="194" y="1314"/>
                  </a:cubicBezTo>
                  <a:cubicBezTo>
                    <a:pt x="167" y="1092"/>
                    <a:pt x="167" y="871"/>
                    <a:pt x="194" y="677"/>
                  </a:cubicBezTo>
                  <a:cubicBezTo>
                    <a:pt x="222" y="455"/>
                    <a:pt x="361" y="288"/>
                    <a:pt x="527" y="178"/>
                  </a:cubicBezTo>
                  <a:cubicBezTo>
                    <a:pt x="561" y="161"/>
                    <a:pt x="595" y="153"/>
                    <a:pt x="627" y="153"/>
                  </a:cubicBezTo>
                  <a:cubicBezTo>
                    <a:pt x="756" y="153"/>
                    <a:pt x="871" y="272"/>
                    <a:pt x="915" y="427"/>
                  </a:cubicBezTo>
                  <a:cubicBezTo>
                    <a:pt x="998" y="649"/>
                    <a:pt x="1026" y="871"/>
                    <a:pt x="1026" y="1065"/>
                  </a:cubicBezTo>
                  <a:cubicBezTo>
                    <a:pt x="1026" y="1508"/>
                    <a:pt x="915" y="1980"/>
                    <a:pt x="887" y="2423"/>
                  </a:cubicBezTo>
                  <a:cubicBezTo>
                    <a:pt x="998" y="1980"/>
                    <a:pt x="1109" y="1536"/>
                    <a:pt x="1165" y="1092"/>
                  </a:cubicBezTo>
                  <a:cubicBezTo>
                    <a:pt x="1165" y="843"/>
                    <a:pt x="1137" y="621"/>
                    <a:pt x="1082" y="399"/>
                  </a:cubicBezTo>
                  <a:cubicBezTo>
                    <a:pt x="1026" y="261"/>
                    <a:pt x="971" y="150"/>
                    <a:pt x="860" y="67"/>
                  </a:cubicBezTo>
                  <a:cubicBezTo>
                    <a:pt x="799" y="21"/>
                    <a:pt x="721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4;p74">
              <a:extLst>
                <a:ext uri="{FF2B5EF4-FFF2-40B4-BE49-F238E27FC236}">
                  <a16:creationId xmlns:a16="http://schemas.microsoft.com/office/drawing/2014/main" id="{0AE7AACB-9B98-46B1-9AD9-6AEB94F17C22}"/>
                </a:ext>
              </a:extLst>
            </p:cNvPr>
            <p:cNvSpPr/>
            <p:nvPr/>
          </p:nvSpPr>
          <p:spPr>
            <a:xfrm>
              <a:off x="4521475" y="5277250"/>
              <a:ext cx="50625" cy="42975"/>
            </a:xfrm>
            <a:custGeom>
              <a:avLst/>
              <a:gdLst/>
              <a:ahLst/>
              <a:cxnLst/>
              <a:rect l="l" t="t" r="r" b="b"/>
              <a:pathLst>
                <a:path w="2025" h="1719" extrusionOk="0">
                  <a:moveTo>
                    <a:pt x="1581" y="0"/>
                  </a:moveTo>
                  <a:cubicBezTo>
                    <a:pt x="1470" y="0"/>
                    <a:pt x="1332" y="28"/>
                    <a:pt x="1248" y="111"/>
                  </a:cubicBezTo>
                  <a:cubicBezTo>
                    <a:pt x="1027" y="194"/>
                    <a:pt x="860" y="360"/>
                    <a:pt x="722" y="555"/>
                  </a:cubicBezTo>
                  <a:cubicBezTo>
                    <a:pt x="444" y="915"/>
                    <a:pt x="195" y="1275"/>
                    <a:pt x="1" y="1691"/>
                  </a:cubicBezTo>
                  <a:cubicBezTo>
                    <a:pt x="278" y="1331"/>
                    <a:pt x="528" y="970"/>
                    <a:pt x="805" y="638"/>
                  </a:cubicBezTo>
                  <a:cubicBezTo>
                    <a:pt x="943" y="471"/>
                    <a:pt x="1110" y="333"/>
                    <a:pt x="1304" y="250"/>
                  </a:cubicBezTo>
                  <a:cubicBezTo>
                    <a:pt x="1391" y="200"/>
                    <a:pt x="1484" y="172"/>
                    <a:pt x="1565" y="172"/>
                  </a:cubicBezTo>
                  <a:cubicBezTo>
                    <a:pt x="1664" y="172"/>
                    <a:pt x="1745" y="213"/>
                    <a:pt x="1775" y="305"/>
                  </a:cubicBezTo>
                  <a:cubicBezTo>
                    <a:pt x="1858" y="499"/>
                    <a:pt x="1803" y="693"/>
                    <a:pt x="1664" y="832"/>
                  </a:cubicBezTo>
                  <a:cubicBezTo>
                    <a:pt x="1553" y="1026"/>
                    <a:pt x="1387" y="1165"/>
                    <a:pt x="1221" y="1303"/>
                  </a:cubicBezTo>
                  <a:cubicBezTo>
                    <a:pt x="916" y="1557"/>
                    <a:pt x="518" y="1695"/>
                    <a:pt x="112" y="1695"/>
                  </a:cubicBezTo>
                  <a:cubicBezTo>
                    <a:pt x="75" y="1695"/>
                    <a:pt x="38" y="1694"/>
                    <a:pt x="1" y="1691"/>
                  </a:cubicBezTo>
                  <a:lnTo>
                    <a:pt x="1" y="1691"/>
                  </a:lnTo>
                  <a:cubicBezTo>
                    <a:pt x="97" y="1709"/>
                    <a:pt x="195" y="1718"/>
                    <a:pt x="293" y="1718"/>
                  </a:cubicBezTo>
                  <a:cubicBezTo>
                    <a:pt x="646" y="1718"/>
                    <a:pt x="1000" y="1603"/>
                    <a:pt x="1304" y="1386"/>
                  </a:cubicBezTo>
                  <a:cubicBezTo>
                    <a:pt x="1498" y="1275"/>
                    <a:pt x="1664" y="1109"/>
                    <a:pt x="1803" y="915"/>
                  </a:cubicBezTo>
                  <a:cubicBezTo>
                    <a:pt x="1969" y="721"/>
                    <a:pt x="2025" y="471"/>
                    <a:pt x="1942" y="222"/>
                  </a:cubicBezTo>
                  <a:cubicBezTo>
                    <a:pt x="1858" y="83"/>
                    <a:pt x="1747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45;p74">
              <a:extLst>
                <a:ext uri="{FF2B5EF4-FFF2-40B4-BE49-F238E27FC236}">
                  <a16:creationId xmlns:a16="http://schemas.microsoft.com/office/drawing/2014/main" id="{FE86E22E-A91F-40D5-96B2-0050395F188C}"/>
                </a:ext>
              </a:extLst>
            </p:cNvPr>
            <p:cNvSpPr/>
            <p:nvPr/>
          </p:nvSpPr>
          <p:spPr>
            <a:xfrm>
              <a:off x="4374525" y="5299425"/>
              <a:ext cx="130350" cy="44900"/>
            </a:xfrm>
            <a:custGeom>
              <a:avLst/>
              <a:gdLst/>
              <a:ahLst/>
              <a:cxnLst/>
              <a:rect l="l" t="t" r="r" b="b"/>
              <a:pathLst>
                <a:path w="5214" h="1796" extrusionOk="0">
                  <a:moveTo>
                    <a:pt x="1" y="0"/>
                  </a:moveTo>
                  <a:cubicBezTo>
                    <a:pt x="167" y="472"/>
                    <a:pt x="472" y="887"/>
                    <a:pt x="888" y="1192"/>
                  </a:cubicBezTo>
                  <a:cubicBezTo>
                    <a:pt x="1304" y="1470"/>
                    <a:pt x="1775" y="1692"/>
                    <a:pt x="2274" y="1747"/>
                  </a:cubicBezTo>
                  <a:cubicBezTo>
                    <a:pt x="2471" y="1780"/>
                    <a:pt x="2668" y="1795"/>
                    <a:pt x="2865" y="1795"/>
                  </a:cubicBezTo>
                  <a:cubicBezTo>
                    <a:pt x="3167" y="1795"/>
                    <a:pt x="3469" y="1759"/>
                    <a:pt x="3772" y="1692"/>
                  </a:cubicBezTo>
                  <a:cubicBezTo>
                    <a:pt x="4021" y="1636"/>
                    <a:pt x="4271" y="1581"/>
                    <a:pt x="4520" y="1497"/>
                  </a:cubicBezTo>
                  <a:cubicBezTo>
                    <a:pt x="4742" y="1387"/>
                    <a:pt x="4964" y="1303"/>
                    <a:pt x="5213" y="1192"/>
                  </a:cubicBezTo>
                  <a:lnTo>
                    <a:pt x="5213" y="1192"/>
                  </a:lnTo>
                  <a:cubicBezTo>
                    <a:pt x="4964" y="1276"/>
                    <a:pt x="4714" y="1359"/>
                    <a:pt x="4492" y="1414"/>
                  </a:cubicBezTo>
                  <a:cubicBezTo>
                    <a:pt x="4243" y="1470"/>
                    <a:pt x="3993" y="1525"/>
                    <a:pt x="3772" y="1553"/>
                  </a:cubicBezTo>
                  <a:cubicBezTo>
                    <a:pt x="3497" y="1599"/>
                    <a:pt x="3231" y="1619"/>
                    <a:pt x="2963" y="1619"/>
                  </a:cubicBezTo>
                  <a:cubicBezTo>
                    <a:pt x="2745" y="1619"/>
                    <a:pt x="2526" y="1606"/>
                    <a:pt x="2302" y="1581"/>
                  </a:cubicBezTo>
                  <a:cubicBezTo>
                    <a:pt x="1831" y="1525"/>
                    <a:pt x="1360" y="1331"/>
                    <a:pt x="971" y="1082"/>
                  </a:cubicBezTo>
                  <a:cubicBezTo>
                    <a:pt x="555" y="804"/>
                    <a:pt x="223" y="41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6;p74">
              <a:extLst>
                <a:ext uri="{FF2B5EF4-FFF2-40B4-BE49-F238E27FC236}">
                  <a16:creationId xmlns:a16="http://schemas.microsoft.com/office/drawing/2014/main" id="{BDD2DAE3-15EF-4208-96E4-6D3F4A69C7A6}"/>
                </a:ext>
              </a:extLst>
            </p:cNvPr>
            <p:cNvSpPr/>
            <p:nvPr/>
          </p:nvSpPr>
          <p:spPr>
            <a:xfrm>
              <a:off x="4155500" y="4050300"/>
              <a:ext cx="333425" cy="1062475"/>
            </a:xfrm>
            <a:custGeom>
              <a:avLst/>
              <a:gdLst/>
              <a:ahLst/>
              <a:cxnLst/>
              <a:rect l="l" t="t" r="r" b="b"/>
              <a:pathLst>
                <a:path w="13337" h="42499" extrusionOk="0">
                  <a:moveTo>
                    <a:pt x="5581" y="1"/>
                  </a:moveTo>
                  <a:cubicBezTo>
                    <a:pt x="5216" y="1"/>
                    <a:pt x="4859" y="45"/>
                    <a:pt x="4520" y="142"/>
                  </a:cubicBezTo>
                  <a:cubicBezTo>
                    <a:pt x="2635" y="669"/>
                    <a:pt x="1" y="1834"/>
                    <a:pt x="195" y="4218"/>
                  </a:cubicBezTo>
                  <a:cubicBezTo>
                    <a:pt x="417" y="6907"/>
                    <a:pt x="1553" y="11177"/>
                    <a:pt x="2773" y="14948"/>
                  </a:cubicBezTo>
                  <a:cubicBezTo>
                    <a:pt x="3245" y="16390"/>
                    <a:pt x="3716" y="17776"/>
                    <a:pt x="4160" y="18940"/>
                  </a:cubicBezTo>
                  <a:cubicBezTo>
                    <a:pt x="4769" y="20465"/>
                    <a:pt x="5269" y="21990"/>
                    <a:pt x="5684" y="23570"/>
                  </a:cubicBezTo>
                  <a:cubicBezTo>
                    <a:pt x="5684" y="23626"/>
                    <a:pt x="5712" y="23709"/>
                    <a:pt x="5712" y="23792"/>
                  </a:cubicBezTo>
                  <a:cubicBezTo>
                    <a:pt x="4880" y="28949"/>
                    <a:pt x="5518" y="34467"/>
                    <a:pt x="6544" y="39540"/>
                  </a:cubicBezTo>
                  <a:cubicBezTo>
                    <a:pt x="6978" y="41585"/>
                    <a:pt x="6989" y="42499"/>
                    <a:pt x="8747" y="42499"/>
                  </a:cubicBezTo>
                  <a:cubicBezTo>
                    <a:pt x="8896" y="42499"/>
                    <a:pt x="9058" y="42492"/>
                    <a:pt x="9233" y="42479"/>
                  </a:cubicBezTo>
                  <a:cubicBezTo>
                    <a:pt x="10287" y="42424"/>
                    <a:pt x="11507" y="42424"/>
                    <a:pt x="12477" y="42008"/>
                  </a:cubicBezTo>
                  <a:cubicBezTo>
                    <a:pt x="13337" y="41620"/>
                    <a:pt x="13253" y="14920"/>
                    <a:pt x="12533" y="10290"/>
                  </a:cubicBezTo>
                  <a:cubicBezTo>
                    <a:pt x="12311" y="8820"/>
                    <a:pt x="12505" y="5965"/>
                    <a:pt x="10980" y="2915"/>
                  </a:cubicBezTo>
                  <a:cubicBezTo>
                    <a:pt x="10337" y="1652"/>
                    <a:pt x="7810" y="1"/>
                    <a:pt x="5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47;p74">
              <a:extLst>
                <a:ext uri="{FF2B5EF4-FFF2-40B4-BE49-F238E27FC236}">
                  <a16:creationId xmlns:a16="http://schemas.microsoft.com/office/drawing/2014/main" id="{E26F32A3-431A-4712-BB1D-F6470F49EB97}"/>
                </a:ext>
              </a:extLst>
            </p:cNvPr>
            <p:cNvSpPr/>
            <p:nvPr/>
          </p:nvSpPr>
          <p:spPr>
            <a:xfrm>
              <a:off x="4355825" y="5062375"/>
              <a:ext cx="95675" cy="10250"/>
            </a:xfrm>
            <a:custGeom>
              <a:avLst/>
              <a:gdLst/>
              <a:ahLst/>
              <a:cxnLst/>
              <a:rect l="l" t="t" r="r" b="b"/>
              <a:pathLst>
                <a:path w="3827" h="410" extrusionOk="0">
                  <a:moveTo>
                    <a:pt x="3826" y="0"/>
                  </a:moveTo>
                  <a:lnTo>
                    <a:pt x="3826" y="0"/>
                  </a:lnTo>
                  <a:cubicBezTo>
                    <a:pt x="3189" y="111"/>
                    <a:pt x="2551" y="166"/>
                    <a:pt x="1913" y="222"/>
                  </a:cubicBezTo>
                  <a:cubicBezTo>
                    <a:pt x="1581" y="250"/>
                    <a:pt x="1276" y="250"/>
                    <a:pt x="943" y="250"/>
                  </a:cubicBezTo>
                  <a:lnTo>
                    <a:pt x="0" y="250"/>
                  </a:lnTo>
                  <a:cubicBezTo>
                    <a:pt x="305" y="333"/>
                    <a:pt x="638" y="361"/>
                    <a:pt x="943" y="388"/>
                  </a:cubicBezTo>
                  <a:cubicBezTo>
                    <a:pt x="1109" y="402"/>
                    <a:pt x="1276" y="409"/>
                    <a:pt x="1439" y="409"/>
                  </a:cubicBezTo>
                  <a:cubicBezTo>
                    <a:pt x="1602" y="409"/>
                    <a:pt x="1761" y="402"/>
                    <a:pt x="1913" y="388"/>
                  </a:cubicBezTo>
                  <a:cubicBezTo>
                    <a:pt x="2579" y="361"/>
                    <a:pt x="3217" y="222"/>
                    <a:pt x="3826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48;p74">
              <a:extLst>
                <a:ext uri="{FF2B5EF4-FFF2-40B4-BE49-F238E27FC236}">
                  <a16:creationId xmlns:a16="http://schemas.microsoft.com/office/drawing/2014/main" id="{26946A29-2D41-4F94-88E3-7411B2EBFD4B}"/>
                </a:ext>
              </a:extLst>
            </p:cNvPr>
            <p:cNvSpPr/>
            <p:nvPr/>
          </p:nvSpPr>
          <p:spPr>
            <a:xfrm>
              <a:off x="4409875" y="4602125"/>
              <a:ext cx="52025" cy="11375"/>
            </a:xfrm>
            <a:custGeom>
              <a:avLst/>
              <a:gdLst/>
              <a:ahLst/>
              <a:cxnLst/>
              <a:rect l="l" t="t" r="r" b="b"/>
              <a:pathLst>
                <a:path w="2081" h="455" extrusionOk="0">
                  <a:moveTo>
                    <a:pt x="2080" y="0"/>
                  </a:moveTo>
                  <a:lnTo>
                    <a:pt x="2080" y="0"/>
                  </a:lnTo>
                  <a:cubicBezTo>
                    <a:pt x="1775" y="167"/>
                    <a:pt x="1415" y="278"/>
                    <a:pt x="1027" y="278"/>
                  </a:cubicBezTo>
                  <a:cubicBezTo>
                    <a:pt x="982" y="281"/>
                    <a:pt x="937" y="283"/>
                    <a:pt x="892" y="283"/>
                  </a:cubicBezTo>
                  <a:cubicBezTo>
                    <a:pt x="577" y="283"/>
                    <a:pt x="268" y="198"/>
                    <a:pt x="1" y="28"/>
                  </a:cubicBezTo>
                  <a:lnTo>
                    <a:pt x="1" y="28"/>
                  </a:lnTo>
                  <a:cubicBezTo>
                    <a:pt x="112" y="194"/>
                    <a:pt x="278" y="305"/>
                    <a:pt x="472" y="361"/>
                  </a:cubicBezTo>
                  <a:cubicBezTo>
                    <a:pt x="597" y="423"/>
                    <a:pt x="737" y="454"/>
                    <a:pt x="893" y="454"/>
                  </a:cubicBezTo>
                  <a:cubicBezTo>
                    <a:pt x="945" y="454"/>
                    <a:pt x="999" y="451"/>
                    <a:pt x="1055" y="444"/>
                  </a:cubicBezTo>
                  <a:cubicBezTo>
                    <a:pt x="1249" y="444"/>
                    <a:pt x="1443" y="416"/>
                    <a:pt x="1609" y="333"/>
                  </a:cubicBezTo>
                  <a:cubicBezTo>
                    <a:pt x="1803" y="278"/>
                    <a:pt x="1969" y="139"/>
                    <a:pt x="2080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49;p74">
              <a:extLst>
                <a:ext uri="{FF2B5EF4-FFF2-40B4-BE49-F238E27FC236}">
                  <a16:creationId xmlns:a16="http://schemas.microsoft.com/office/drawing/2014/main" id="{AC541263-7B95-4EEF-9FC4-344C49E4177E}"/>
                </a:ext>
              </a:extLst>
            </p:cNvPr>
            <p:cNvSpPr/>
            <p:nvPr/>
          </p:nvSpPr>
          <p:spPr>
            <a:xfrm>
              <a:off x="3779825" y="4032325"/>
              <a:ext cx="521275" cy="1028000"/>
            </a:xfrm>
            <a:custGeom>
              <a:avLst/>
              <a:gdLst/>
              <a:ahLst/>
              <a:cxnLst/>
              <a:rect l="l" t="t" r="r" b="b"/>
              <a:pathLst>
                <a:path w="20851" h="41120" extrusionOk="0">
                  <a:moveTo>
                    <a:pt x="15683" y="1"/>
                  </a:moveTo>
                  <a:cubicBezTo>
                    <a:pt x="12885" y="1"/>
                    <a:pt x="9593" y="3745"/>
                    <a:pt x="7597" y="17053"/>
                  </a:cubicBezTo>
                  <a:cubicBezTo>
                    <a:pt x="6960" y="21212"/>
                    <a:pt x="7126" y="21434"/>
                    <a:pt x="6876" y="21794"/>
                  </a:cubicBezTo>
                  <a:cubicBezTo>
                    <a:pt x="3577" y="26480"/>
                    <a:pt x="1165" y="33245"/>
                    <a:pt x="167" y="38180"/>
                  </a:cubicBezTo>
                  <a:cubicBezTo>
                    <a:pt x="84" y="38540"/>
                    <a:pt x="0" y="38707"/>
                    <a:pt x="222" y="38984"/>
                  </a:cubicBezTo>
                  <a:cubicBezTo>
                    <a:pt x="1082" y="39982"/>
                    <a:pt x="3522" y="41008"/>
                    <a:pt x="4742" y="41119"/>
                  </a:cubicBezTo>
                  <a:cubicBezTo>
                    <a:pt x="4745" y="41119"/>
                    <a:pt x="4748" y="41119"/>
                    <a:pt x="4751" y="41119"/>
                  </a:cubicBezTo>
                  <a:cubicBezTo>
                    <a:pt x="5531" y="41119"/>
                    <a:pt x="10442" y="31076"/>
                    <a:pt x="14445" y="22820"/>
                  </a:cubicBezTo>
                  <a:cubicBezTo>
                    <a:pt x="16636" y="18301"/>
                    <a:pt x="18438" y="14308"/>
                    <a:pt x="18937" y="12728"/>
                  </a:cubicBezTo>
                  <a:cubicBezTo>
                    <a:pt x="19408" y="11314"/>
                    <a:pt x="20850" y="8846"/>
                    <a:pt x="20822" y="5408"/>
                  </a:cubicBezTo>
                  <a:cubicBezTo>
                    <a:pt x="20822" y="4188"/>
                    <a:pt x="19491" y="1749"/>
                    <a:pt x="17662" y="612"/>
                  </a:cubicBezTo>
                  <a:cubicBezTo>
                    <a:pt x="17052" y="235"/>
                    <a:pt x="16383" y="1"/>
                    <a:pt x="15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50;p74">
              <a:extLst>
                <a:ext uri="{FF2B5EF4-FFF2-40B4-BE49-F238E27FC236}">
                  <a16:creationId xmlns:a16="http://schemas.microsoft.com/office/drawing/2014/main" id="{D1087894-54E7-43E2-A564-C78554840B8A}"/>
                </a:ext>
              </a:extLst>
            </p:cNvPr>
            <p:cNvSpPr/>
            <p:nvPr/>
          </p:nvSpPr>
          <p:spPr>
            <a:xfrm>
              <a:off x="3815175" y="4982650"/>
              <a:ext cx="88750" cy="37450"/>
            </a:xfrm>
            <a:custGeom>
              <a:avLst/>
              <a:gdLst/>
              <a:ahLst/>
              <a:cxnLst/>
              <a:rect l="l" t="t" r="r" b="b"/>
              <a:pathLst>
                <a:path w="3550" h="1498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195"/>
                    <a:pt x="527" y="389"/>
                    <a:pt x="804" y="555"/>
                  </a:cubicBezTo>
                  <a:cubicBezTo>
                    <a:pt x="1082" y="722"/>
                    <a:pt x="1359" y="860"/>
                    <a:pt x="1664" y="999"/>
                  </a:cubicBezTo>
                  <a:cubicBezTo>
                    <a:pt x="2246" y="1248"/>
                    <a:pt x="2884" y="1415"/>
                    <a:pt x="3549" y="1498"/>
                  </a:cubicBezTo>
                  <a:cubicBezTo>
                    <a:pt x="2912" y="1304"/>
                    <a:pt x="2329" y="1082"/>
                    <a:pt x="1747" y="832"/>
                  </a:cubicBezTo>
                  <a:cubicBezTo>
                    <a:pt x="1442" y="694"/>
                    <a:pt x="1165" y="583"/>
                    <a:pt x="860" y="444"/>
                  </a:cubicBezTo>
                  <a:cubicBezTo>
                    <a:pt x="583" y="306"/>
                    <a:pt x="305" y="139"/>
                    <a:pt x="0" y="1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51;p74">
              <a:extLst>
                <a:ext uri="{FF2B5EF4-FFF2-40B4-BE49-F238E27FC236}">
                  <a16:creationId xmlns:a16="http://schemas.microsoft.com/office/drawing/2014/main" id="{F6983DE6-FABA-4418-B07C-6C30B867544C}"/>
                </a:ext>
              </a:extLst>
            </p:cNvPr>
            <p:cNvSpPr/>
            <p:nvPr/>
          </p:nvSpPr>
          <p:spPr>
            <a:xfrm>
              <a:off x="4069550" y="4589650"/>
              <a:ext cx="47175" cy="25150"/>
            </a:xfrm>
            <a:custGeom>
              <a:avLst/>
              <a:gdLst/>
              <a:ahLst/>
              <a:cxnLst/>
              <a:rect l="l" t="t" r="r" b="b"/>
              <a:pathLst>
                <a:path w="1887" h="1006" extrusionOk="0">
                  <a:moveTo>
                    <a:pt x="1" y="0"/>
                  </a:moveTo>
                  <a:lnTo>
                    <a:pt x="1" y="0"/>
                  </a:lnTo>
                  <a:cubicBezTo>
                    <a:pt x="56" y="194"/>
                    <a:pt x="139" y="361"/>
                    <a:pt x="278" y="499"/>
                  </a:cubicBezTo>
                  <a:cubicBezTo>
                    <a:pt x="417" y="638"/>
                    <a:pt x="583" y="777"/>
                    <a:pt x="777" y="860"/>
                  </a:cubicBezTo>
                  <a:cubicBezTo>
                    <a:pt x="943" y="943"/>
                    <a:pt x="1137" y="971"/>
                    <a:pt x="1332" y="998"/>
                  </a:cubicBezTo>
                  <a:cubicBezTo>
                    <a:pt x="1366" y="1003"/>
                    <a:pt x="1400" y="1006"/>
                    <a:pt x="1435" y="1006"/>
                  </a:cubicBezTo>
                  <a:cubicBezTo>
                    <a:pt x="1594" y="1006"/>
                    <a:pt x="1749" y="956"/>
                    <a:pt x="1886" y="887"/>
                  </a:cubicBezTo>
                  <a:lnTo>
                    <a:pt x="1886" y="887"/>
                  </a:lnTo>
                  <a:cubicBezTo>
                    <a:pt x="1828" y="892"/>
                    <a:pt x="1769" y="894"/>
                    <a:pt x="1711" y="894"/>
                  </a:cubicBezTo>
                  <a:cubicBezTo>
                    <a:pt x="1409" y="894"/>
                    <a:pt x="1111" y="833"/>
                    <a:pt x="832" y="693"/>
                  </a:cubicBezTo>
                  <a:cubicBezTo>
                    <a:pt x="500" y="527"/>
                    <a:pt x="223" y="305"/>
                    <a:pt x="1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52;p74">
              <a:extLst>
                <a:ext uri="{FF2B5EF4-FFF2-40B4-BE49-F238E27FC236}">
                  <a16:creationId xmlns:a16="http://schemas.microsoft.com/office/drawing/2014/main" id="{C994A09A-6AA6-4B22-B3A8-A2E9C22EC596}"/>
                </a:ext>
              </a:extLst>
            </p:cNvPr>
            <p:cNvSpPr/>
            <p:nvPr/>
          </p:nvSpPr>
          <p:spPr>
            <a:xfrm>
              <a:off x="4224825" y="4337350"/>
              <a:ext cx="42300" cy="84575"/>
            </a:xfrm>
            <a:custGeom>
              <a:avLst/>
              <a:gdLst/>
              <a:ahLst/>
              <a:cxnLst/>
              <a:rect l="l" t="t" r="r" b="b"/>
              <a:pathLst>
                <a:path w="1692" h="3383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331" y="527"/>
                    <a:pt x="1026" y="1081"/>
                    <a:pt x="749" y="1664"/>
                  </a:cubicBezTo>
                  <a:cubicBezTo>
                    <a:pt x="610" y="1941"/>
                    <a:pt x="472" y="2218"/>
                    <a:pt x="361" y="2495"/>
                  </a:cubicBezTo>
                  <a:cubicBezTo>
                    <a:pt x="222" y="2800"/>
                    <a:pt x="111" y="3078"/>
                    <a:pt x="0" y="3383"/>
                  </a:cubicBezTo>
                  <a:cubicBezTo>
                    <a:pt x="167" y="3105"/>
                    <a:pt x="333" y="2856"/>
                    <a:pt x="472" y="2579"/>
                  </a:cubicBezTo>
                  <a:cubicBezTo>
                    <a:pt x="638" y="2301"/>
                    <a:pt x="777" y="2024"/>
                    <a:pt x="915" y="1747"/>
                  </a:cubicBezTo>
                  <a:cubicBezTo>
                    <a:pt x="1192" y="1165"/>
                    <a:pt x="1442" y="582"/>
                    <a:pt x="1691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53;p74">
              <a:extLst>
                <a:ext uri="{FF2B5EF4-FFF2-40B4-BE49-F238E27FC236}">
                  <a16:creationId xmlns:a16="http://schemas.microsoft.com/office/drawing/2014/main" id="{5106E4DF-37FF-43D1-89C0-B18950ADAF15}"/>
                </a:ext>
              </a:extLst>
            </p:cNvPr>
            <p:cNvSpPr/>
            <p:nvPr/>
          </p:nvSpPr>
          <p:spPr>
            <a:xfrm>
              <a:off x="4974100" y="3918675"/>
              <a:ext cx="605125" cy="1522175"/>
            </a:xfrm>
            <a:custGeom>
              <a:avLst/>
              <a:gdLst/>
              <a:ahLst/>
              <a:cxnLst/>
              <a:rect l="l" t="t" r="r" b="b"/>
              <a:pathLst>
                <a:path w="24205" h="60887" fill="none" extrusionOk="0">
                  <a:moveTo>
                    <a:pt x="1" y="1"/>
                  </a:moveTo>
                  <a:lnTo>
                    <a:pt x="24205" y="60886"/>
                  </a:lnTo>
                </a:path>
              </a:pathLst>
            </a:custGeom>
            <a:noFill/>
            <a:ln w="13175" cap="rnd" cmpd="sng">
              <a:solidFill>
                <a:schemeClr val="dk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54;p74">
              <a:extLst>
                <a:ext uri="{FF2B5EF4-FFF2-40B4-BE49-F238E27FC236}">
                  <a16:creationId xmlns:a16="http://schemas.microsoft.com/office/drawing/2014/main" id="{CF7C6A63-6152-45AB-9824-A89F42F7394B}"/>
                </a:ext>
              </a:extLst>
            </p:cNvPr>
            <p:cNvSpPr/>
            <p:nvPr/>
          </p:nvSpPr>
          <p:spPr>
            <a:xfrm>
              <a:off x="4926275" y="3798775"/>
              <a:ext cx="123400" cy="309850"/>
            </a:xfrm>
            <a:custGeom>
              <a:avLst/>
              <a:gdLst/>
              <a:ahLst/>
              <a:cxnLst/>
              <a:rect l="l" t="t" r="r" b="b"/>
              <a:pathLst>
                <a:path w="4936" h="12394" fill="none" extrusionOk="0">
                  <a:moveTo>
                    <a:pt x="4936" y="12394"/>
                  </a:moveTo>
                  <a:lnTo>
                    <a:pt x="0" y="0"/>
                  </a:lnTo>
                </a:path>
              </a:pathLst>
            </a:custGeom>
            <a:noFill/>
            <a:ln w="27025" cap="rnd" cmpd="sng">
              <a:solidFill>
                <a:schemeClr val="accent5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55;p74">
              <a:extLst>
                <a:ext uri="{FF2B5EF4-FFF2-40B4-BE49-F238E27FC236}">
                  <a16:creationId xmlns:a16="http://schemas.microsoft.com/office/drawing/2014/main" id="{FFEDCFE4-3D48-4464-B7A1-4271B1230002}"/>
                </a:ext>
              </a:extLst>
            </p:cNvPr>
            <p:cNvSpPr/>
            <p:nvPr/>
          </p:nvSpPr>
          <p:spPr>
            <a:xfrm>
              <a:off x="4265025" y="3438925"/>
              <a:ext cx="572550" cy="456425"/>
            </a:xfrm>
            <a:custGeom>
              <a:avLst/>
              <a:gdLst/>
              <a:ahLst/>
              <a:cxnLst/>
              <a:rect l="l" t="t" r="r" b="b"/>
              <a:pathLst>
                <a:path w="22902" h="18257" extrusionOk="0">
                  <a:moveTo>
                    <a:pt x="2850" y="0"/>
                  </a:moveTo>
                  <a:cubicBezTo>
                    <a:pt x="1499" y="0"/>
                    <a:pt x="246" y="1195"/>
                    <a:pt x="139" y="2805"/>
                  </a:cubicBezTo>
                  <a:cubicBezTo>
                    <a:pt x="0" y="4413"/>
                    <a:pt x="638" y="6021"/>
                    <a:pt x="1137" y="7546"/>
                  </a:cubicBezTo>
                  <a:cubicBezTo>
                    <a:pt x="2246" y="10790"/>
                    <a:pt x="3605" y="14644"/>
                    <a:pt x="5906" y="17472"/>
                  </a:cubicBezTo>
                  <a:cubicBezTo>
                    <a:pt x="6359" y="18035"/>
                    <a:pt x="7349" y="18256"/>
                    <a:pt x="8624" y="18256"/>
                  </a:cubicBezTo>
                  <a:cubicBezTo>
                    <a:pt x="12495" y="18256"/>
                    <a:pt x="18993" y="16219"/>
                    <a:pt x="21099" y="15531"/>
                  </a:cubicBezTo>
                  <a:cubicBezTo>
                    <a:pt x="21682" y="15337"/>
                    <a:pt x="22208" y="15365"/>
                    <a:pt x="22458" y="14921"/>
                  </a:cubicBezTo>
                  <a:cubicBezTo>
                    <a:pt x="22735" y="14394"/>
                    <a:pt x="22902" y="13701"/>
                    <a:pt x="22319" y="13313"/>
                  </a:cubicBezTo>
                  <a:cubicBezTo>
                    <a:pt x="22113" y="13178"/>
                    <a:pt x="21893" y="13134"/>
                    <a:pt x="21428" y="13134"/>
                  </a:cubicBezTo>
                  <a:cubicBezTo>
                    <a:pt x="20553" y="13134"/>
                    <a:pt x="18810" y="13290"/>
                    <a:pt x="14656" y="13290"/>
                  </a:cubicBezTo>
                  <a:cubicBezTo>
                    <a:pt x="13306" y="13290"/>
                    <a:pt x="11701" y="13274"/>
                    <a:pt x="9787" y="13230"/>
                  </a:cubicBezTo>
                  <a:cubicBezTo>
                    <a:pt x="9510" y="13230"/>
                    <a:pt x="9233" y="13202"/>
                    <a:pt x="8956" y="13174"/>
                  </a:cubicBezTo>
                  <a:cubicBezTo>
                    <a:pt x="8346" y="11012"/>
                    <a:pt x="7403" y="7518"/>
                    <a:pt x="5767" y="2750"/>
                  </a:cubicBezTo>
                  <a:cubicBezTo>
                    <a:pt x="5098" y="780"/>
                    <a:pt x="3942" y="0"/>
                    <a:pt x="2850" y="0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56;p74">
              <a:extLst>
                <a:ext uri="{FF2B5EF4-FFF2-40B4-BE49-F238E27FC236}">
                  <a16:creationId xmlns:a16="http://schemas.microsoft.com/office/drawing/2014/main" id="{C32DB44D-E500-4518-8C95-6DCC01CBE8D0}"/>
                </a:ext>
              </a:extLst>
            </p:cNvPr>
            <p:cNvSpPr/>
            <p:nvPr/>
          </p:nvSpPr>
          <p:spPr>
            <a:xfrm>
              <a:off x="4434850" y="3765900"/>
              <a:ext cx="52700" cy="10025"/>
            </a:xfrm>
            <a:custGeom>
              <a:avLst/>
              <a:gdLst/>
              <a:ahLst/>
              <a:cxnLst/>
              <a:rect l="l" t="t" r="r" b="b"/>
              <a:pathLst>
                <a:path w="2108" h="401" extrusionOk="0">
                  <a:moveTo>
                    <a:pt x="1717" y="1"/>
                  </a:moveTo>
                  <a:cubicBezTo>
                    <a:pt x="1664" y="1"/>
                    <a:pt x="1610" y="4"/>
                    <a:pt x="1553" y="12"/>
                  </a:cubicBezTo>
                  <a:cubicBezTo>
                    <a:pt x="1386" y="12"/>
                    <a:pt x="1192" y="12"/>
                    <a:pt x="1026" y="40"/>
                  </a:cubicBezTo>
                  <a:cubicBezTo>
                    <a:pt x="832" y="68"/>
                    <a:pt x="665" y="123"/>
                    <a:pt x="499" y="179"/>
                  </a:cubicBezTo>
                  <a:cubicBezTo>
                    <a:pt x="305" y="234"/>
                    <a:pt x="139" y="317"/>
                    <a:pt x="0" y="400"/>
                  </a:cubicBezTo>
                  <a:cubicBezTo>
                    <a:pt x="361" y="345"/>
                    <a:pt x="721" y="290"/>
                    <a:pt x="1054" y="234"/>
                  </a:cubicBezTo>
                  <a:cubicBezTo>
                    <a:pt x="1414" y="179"/>
                    <a:pt x="1747" y="123"/>
                    <a:pt x="2107" y="40"/>
                  </a:cubicBezTo>
                  <a:cubicBezTo>
                    <a:pt x="1970" y="20"/>
                    <a:pt x="1847" y="1"/>
                    <a:pt x="1717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57;p74">
              <a:extLst>
                <a:ext uri="{FF2B5EF4-FFF2-40B4-BE49-F238E27FC236}">
                  <a16:creationId xmlns:a16="http://schemas.microsoft.com/office/drawing/2014/main" id="{C562AA26-6686-4F3F-ABE9-FB00C1267367}"/>
                </a:ext>
              </a:extLst>
            </p:cNvPr>
            <p:cNvSpPr/>
            <p:nvPr/>
          </p:nvSpPr>
          <p:spPr>
            <a:xfrm>
              <a:off x="4780025" y="3742825"/>
              <a:ext cx="198250" cy="92600"/>
            </a:xfrm>
            <a:custGeom>
              <a:avLst/>
              <a:gdLst/>
              <a:ahLst/>
              <a:cxnLst/>
              <a:rect l="l" t="t" r="r" b="b"/>
              <a:pathLst>
                <a:path w="7930" h="3704" extrusionOk="0">
                  <a:moveTo>
                    <a:pt x="4354" y="0"/>
                  </a:moveTo>
                  <a:cubicBezTo>
                    <a:pt x="3901" y="0"/>
                    <a:pt x="3437" y="37"/>
                    <a:pt x="2995" y="131"/>
                  </a:cubicBezTo>
                  <a:cubicBezTo>
                    <a:pt x="499" y="686"/>
                    <a:pt x="0" y="1656"/>
                    <a:pt x="389" y="2460"/>
                  </a:cubicBezTo>
                  <a:cubicBezTo>
                    <a:pt x="788" y="3277"/>
                    <a:pt x="2828" y="3704"/>
                    <a:pt x="4179" y="3704"/>
                  </a:cubicBezTo>
                  <a:cubicBezTo>
                    <a:pt x="4799" y="3704"/>
                    <a:pt x="5274" y="3614"/>
                    <a:pt x="5379" y="3431"/>
                  </a:cubicBezTo>
                  <a:cubicBezTo>
                    <a:pt x="5712" y="2848"/>
                    <a:pt x="3605" y="2599"/>
                    <a:pt x="3854" y="2100"/>
                  </a:cubicBezTo>
                  <a:cubicBezTo>
                    <a:pt x="3905" y="2057"/>
                    <a:pt x="4019" y="2041"/>
                    <a:pt x="4160" y="2041"/>
                  </a:cubicBezTo>
                  <a:cubicBezTo>
                    <a:pt x="4481" y="2041"/>
                    <a:pt x="4946" y="2125"/>
                    <a:pt x="5157" y="2183"/>
                  </a:cubicBezTo>
                  <a:cubicBezTo>
                    <a:pt x="5442" y="2236"/>
                    <a:pt x="6420" y="2449"/>
                    <a:pt x="7123" y="2449"/>
                  </a:cubicBezTo>
                  <a:cubicBezTo>
                    <a:pt x="7517" y="2449"/>
                    <a:pt x="7825" y="2382"/>
                    <a:pt x="7874" y="2183"/>
                  </a:cubicBezTo>
                  <a:cubicBezTo>
                    <a:pt x="7930" y="1878"/>
                    <a:pt x="7181" y="1601"/>
                    <a:pt x="6959" y="1517"/>
                  </a:cubicBezTo>
                  <a:cubicBezTo>
                    <a:pt x="6405" y="1296"/>
                    <a:pt x="7043" y="1323"/>
                    <a:pt x="7320" y="1185"/>
                  </a:cubicBezTo>
                  <a:cubicBezTo>
                    <a:pt x="7597" y="1074"/>
                    <a:pt x="7874" y="713"/>
                    <a:pt x="7348" y="492"/>
                  </a:cubicBezTo>
                  <a:cubicBezTo>
                    <a:pt x="7095" y="366"/>
                    <a:pt x="5775" y="0"/>
                    <a:pt x="4354" y="0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58;p74">
              <a:extLst>
                <a:ext uri="{FF2B5EF4-FFF2-40B4-BE49-F238E27FC236}">
                  <a16:creationId xmlns:a16="http://schemas.microsoft.com/office/drawing/2014/main" id="{A6BA516C-FC30-4CDC-A7CF-93CA22B5B941}"/>
                </a:ext>
              </a:extLst>
            </p:cNvPr>
            <p:cNvSpPr/>
            <p:nvPr/>
          </p:nvSpPr>
          <p:spPr>
            <a:xfrm>
              <a:off x="4895075" y="3764800"/>
              <a:ext cx="52025" cy="11125"/>
            </a:xfrm>
            <a:custGeom>
              <a:avLst/>
              <a:gdLst/>
              <a:ahLst/>
              <a:cxnLst/>
              <a:rect l="l" t="t" r="r" b="b"/>
              <a:pathLst>
                <a:path w="2081" h="445" extrusionOk="0">
                  <a:moveTo>
                    <a:pt x="555" y="1"/>
                  </a:moveTo>
                  <a:cubicBezTo>
                    <a:pt x="361" y="1"/>
                    <a:pt x="195" y="29"/>
                    <a:pt x="1" y="56"/>
                  </a:cubicBezTo>
                  <a:cubicBezTo>
                    <a:pt x="195" y="84"/>
                    <a:pt x="361" y="112"/>
                    <a:pt x="528" y="139"/>
                  </a:cubicBezTo>
                  <a:lnTo>
                    <a:pt x="1054" y="250"/>
                  </a:lnTo>
                  <a:cubicBezTo>
                    <a:pt x="1387" y="306"/>
                    <a:pt x="1748" y="389"/>
                    <a:pt x="2080" y="444"/>
                  </a:cubicBezTo>
                  <a:cubicBezTo>
                    <a:pt x="1775" y="278"/>
                    <a:pt x="1443" y="139"/>
                    <a:pt x="1082" y="56"/>
                  </a:cubicBezTo>
                  <a:cubicBezTo>
                    <a:pt x="916" y="29"/>
                    <a:pt x="722" y="1"/>
                    <a:pt x="555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59;p74">
              <a:extLst>
                <a:ext uri="{FF2B5EF4-FFF2-40B4-BE49-F238E27FC236}">
                  <a16:creationId xmlns:a16="http://schemas.microsoft.com/office/drawing/2014/main" id="{5B117487-8A3A-4C14-A010-3D112CCA78EC}"/>
                </a:ext>
              </a:extLst>
            </p:cNvPr>
            <p:cNvSpPr/>
            <p:nvPr/>
          </p:nvSpPr>
          <p:spPr>
            <a:xfrm>
              <a:off x="4789025" y="3771750"/>
              <a:ext cx="9725" cy="40225"/>
            </a:xfrm>
            <a:custGeom>
              <a:avLst/>
              <a:gdLst/>
              <a:ahLst/>
              <a:cxnLst/>
              <a:rect l="l" t="t" r="r" b="b"/>
              <a:pathLst>
                <a:path w="389" h="160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223" y="111"/>
                    <a:pt x="139" y="222"/>
                    <a:pt x="84" y="360"/>
                  </a:cubicBezTo>
                  <a:cubicBezTo>
                    <a:pt x="29" y="499"/>
                    <a:pt x="1" y="665"/>
                    <a:pt x="1" y="804"/>
                  </a:cubicBezTo>
                  <a:cubicBezTo>
                    <a:pt x="1" y="970"/>
                    <a:pt x="29" y="1109"/>
                    <a:pt x="112" y="1248"/>
                  </a:cubicBezTo>
                  <a:cubicBezTo>
                    <a:pt x="167" y="1386"/>
                    <a:pt x="278" y="1525"/>
                    <a:pt x="389" y="1608"/>
                  </a:cubicBezTo>
                  <a:cubicBezTo>
                    <a:pt x="334" y="1470"/>
                    <a:pt x="278" y="1359"/>
                    <a:pt x="223" y="1220"/>
                  </a:cubicBezTo>
                  <a:cubicBezTo>
                    <a:pt x="195" y="1081"/>
                    <a:pt x="167" y="943"/>
                    <a:pt x="167" y="832"/>
                  </a:cubicBezTo>
                  <a:cubicBezTo>
                    <a:pt x="195" y="555"/>
                    <a:pt x="250" y="277"/>
                    <a:pt x="334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60;p74">
              <a:extLst>
                <a:ext uri="{FF2B5EF4-FFF2-40B4-BE49-F238E27FC236}">
                  <a16:creationId xmlns:a16="http://schemas.microsoft.com/office/drawing/2014/main" id="{15BCDC3F-E200-44D4-88E0-59F33115CEF7}"/>
                </a:ext>
              </a:extLst>
            </p:cNvPr>
            <p:cNvSpPr/>
            <p:nvPr/>
          </p:nvSpPr>
          <p:spPr>
            <a:xfrm>
              <a:off x="4806350" y="3737600"/>
              <a:ext cx="138325" cy="123150"/>
            </a:xfrm>
            <a:custGeom>
              <a:avLst/>
              <a:gdLst/>
              <a:ahLst/>
              <a:cxnLst/>
              <a:rect l="l" t="t" r="r" b="b"/>
              <a:pathLst>
                <a:path w="5533" h="4926" extrusionOk="0">
                  <a:moveTo>
                    <a:pt x="2919" y="0"/>
                  </a:moveTo>
                  <a:cubicBezTo>
                    <a:pt x="2834" y="0"/>
                    <a:pt x="2748" y="3"/>
                    <a:pt x="2663" y="8"/>
                  </a:cubicBezTo>
                  <a:cubicBezTo>
                    <a:pt x="2136" y="8"/>
                    <a:pt x="1637" y="118"/>
                    <a:pt x="1165" y="340"/>
                  </a:cubicBezTo>
                  <a:cubicBezTo>
                    <a:pt x="694" y="562"/>
                    <a:pt x="334" y="978"/>
                    <a:pt x="167" y="1449"/>
                  </a:cubicBezTo>
                  <a:cubicBezTo>
                    <a:pt x="1" y="1948"/>
                    <a:pt x="29" y="2503"/>
                    <a:pt x="250" y="2974"/>
                  </a:cubicBezTo>
                  <a:cubicBezTo>
                    <a:pt x="912" y="4224"/>
                    <a:pt x="2195" y="4925"/>
                    <a:pt x="3509" y="4925"/>
                  </a:cubicBezTo>
                  <a:cubicBezTo>
                    <a:pt x="4178" y="4925"/>
                    <a:pt x="4855" y="4744"/>
                    <a:pt x="5463" y="4360"/>
                  </a:cubicBezTo>
                  <a:cubicBezTo>
                    <a:pt x="5533" y="4314"/>
                    <a:pt x="5485" y="4209"/>
                    <a:pt x="5436" y="4209"/>
                  </a:cubicBezTo>
                  <a:cubicBezTo>
                    <a:pt x="5426" y="4209"/>
                    <a:pt x="5416" y="4213"/>
                    <a:pt x="5407" y="4222"/>
                  </a:cubicBezTo>
                  <a:cubicBezTo>
                    <a:pt x="4815" y="4598"/>
                    <a:pt x="4158" y="4776"/>
                    <a:pt x="3513" y="4776"/>
                  </a:cubicBezTo>
                  <a:cubicBezTo>
                    <a:pt x="2256" y="4776"/>
                    <a:pt x="1040" y="4100"/>
                    <a:pt x="417" y="2891"/>
                  </a:cubicBezTo>
                  <a:cubicBezTo>
                    <a:pt x="223" y="2447"/>
                    <a:pt x="167" y="1976"/>
                    <a:pt x="334" y="1505"/>
                  </a:cubicBezTo>
                  <a:cubicBezTo>
                    <a:pt x="500" y="1061"/>
                    <a:pt x="833" y="701"/>
                    <a:pt x="1249" y="479"/>
                  </a:cubicBezTo>
                  <a:cubicBezTo>
                    <a:pt x="1692" y="285"/>
                    <a:pt x="2164" y="174"/>
                    <a:pt x="2663" y="174"/>
                  </a:cubicBezTo>
                  <a:cubicBezTo>
                    <a:pt x="2743" y="169"/>
                    <a:pt x="2825" y="167"/>
                    <a:pt x="2907" y="167"/>
                  </a:cubicBezTo>
                  <a:cubicBezTo>
                    <a:pt x="3304" y="167"/>
                    <a:pt x="3714" y="221"/>
                    <a:pt x="4104" y="312"/>
                  </a:cubicBezTo>
                  <a:cubicBezTo>
                    <a:pt x="4160" y="312"/>
                    <a:pt x="4188" y="285"/>
                    <a:pt x="4215" y="257"/>
                  </a:cubicBezTo>
                  <a:cubicBezTo>
                    <a:pt x="4215" y="202"/>
                    <a:pt x="4188" y="146"/>
                    <a:pt x="4160" y="146"/>
                  </a:cubicBezTo>
                  <a:cubicBezTo>
                    <a:pt x="3746" y="54"/>
                    <a:pt x="3333" y="0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61;p74">
              <a:extLst>
                <a:ext uri="{FF2B5EF4-FFF2-40B4-BE49-F238E27FC236}">
                  <a16:creationId xmlns:a16="http://schemas.microsoft.com/office/drawing/2014/main" id="{43C91FD4-28F6-45A6-B917-403341AC55C1}"/>
                </a:ext>
              </a:extLst>
            </p:cNvPr>
            <p:cNvSpPr/>
            <p:nvPr/>
          </p:nvSpPr>
          <p:spPr>
            <a:xfrm>
              <a:off x="3892100" y="3393025"/>
              <a:ext cx="619700" cy="937925"/>
            </a:xfrm>
            <a:custGeom>
              <a:avLst/>
              <a:gdLst/>
              <a:ahLst/>
              <a:cxnLst/>
              <a:rect l="l" t="t" r="r" b="b"/>
              <a:pathLst>
                <a:path w="24788" h="37517" extrusionOk="0">
                  <a:moveTo>
                    <a:pt x="10221" y="0"/>
                  </a:moveTo>
                  <a:cubicBezTo>
                    <a:pt x="8559" y="0"/>
                    <a:pt x="6894" y="215"/>
                    <a:pt x="5269" y="649"/>
                  </a:cubicBezTo>
                  <a:cubicBezTo>
                    <a:pt x="3716" y="1037"/>
                    <a:pt x="2219" y="1674"/>
                    <a:pt x="833" y="2506"/>
                  </a:cubicBezTo>
                  <a:cubicBezTo>
                    <a:pt x="1" y="3033"/>
                    <a:pt x="833" y="2950"/>
                    <a:pt x="2053" y="10325"/>
                  </a:cubicBezTo>
                  <a:cubicBezTo>
                    <a:pt x="2247" y="11572"/>
                    <a:pt x="2469" y="13014"/>
                    <a:pt x="2690" y="14761"/>
                  </a:cubicBezTo>
                  <a:cubicBezTo>
                    <a:pt x="2912" y="17506"/>
                    <a:pt x="2912" y="20251"/>
                    <a:pt x="2690" y="22995"/>
                  </a:cubicBezTo>
                  <a:cubicBezTo>
                    <a:pt x="2441" y="25602"/>
                    <a:pt x="1443" y="32783"/>
                    <a:pt x="1803" y="34973"/>
                  </a:cubicBezTo>
                  <a:cubicBezTo>
                    <a:pt x="1859" y="35139"/>
                    <a:pt x="1942" y="35250"/>
                    <a:pt x="2080" y="35333"/>
                  </a:cubicBezTo>
                  <a:cubicBezTo>
                    <a:pt x="4569" y="36837"/>
                    <a:pt x="7766" y="37516"/>
                    <a:pt x="11032" y="37516"/>
                  </a:cubicBezTo>
                  <a:cubicBezTo>
                    <a:pt x="14753" y="37516"/>
                    <a:pt x="18563" y="36634"/>
                    <a:pt x="21516" y="35084"/>
                  </a:cubicBezTo>
                  <a:cubicBezTo>
                    <a:pt x="22514" y="34529"/>
                    <a:pt x="24289" y="33697"/>
                    <a:pt x="24704" y="32616"/>
                  </a:cubicBezTo>
                  <a:cubicBezTo>
                    <a:pt x="24788" y="32422"/>
                    <a:pt x="24788" y="32228"/>
                    <a:pt x="24788" y="32006"/>
                  </a:cubicBezTo>
                  <a:cubicBezTo>
                    <a:pt x="23873" y="24992"/>
                    <a:pt x="20546" y="20722"/>
                    <a:pt x="21239" y="15593"/>
                  </a:cubicBezTo>
                  <a:cubicBezTo>
                    <a:pt x="21433" y="14345"/>
                    <a:pt x="21544" y="13042"/>
                    <a:pt x="21544" y="11767"/>
                  </a:cubicBezTo>
                  <a:cubicBezTo>
                    <a:pt x="21488" y="9632"/>
                    <a:pt x="20573" y="5722"/>
                    <a:pt x="18965" y="2423"/>
                  </a:cubicBezTo>
                  <a:cubicBezTo>
                    <a:pt x="18827" y="2173"/>
                    <a:pt x="18633" y="1952"/>
                    <a:pt x="18383" y="1841"/>
                  </a:cubicBezTo>
                  <a:cubicBezTo>
                    <a:pt x="17440" y="1369"/>
                    <a:pt x="16414" y="981"/>
                    <a:pt x="15389" y="704"/>
                  </a:cubicBezTo>
                  <a:cubicBezTo>
                    <a:pt x="13701" y="236"/>
                    <a:pt x="11962" y="0"/>
                    <a:pt x="10221" y="0"/>
                  </a:cubicBezTo>
                  <a:close/>
                </a:path>
              </a:pathLst>
            </a:custGeom>
            <a:solidFill>
              <a:srgbClr val="D8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62;p74">
              <a:extLst>
                <a:ext uri="{FF2B5EF4-FFF2-40B4-BE49-F238E27FC236}">
                  <a16:creationId xmlns:a16="http://schemas.microsoft.com/office/drawing/2014/main" id="{98A788FF-709C-4D3C-B981-70FB6C201347}"/>
                </a:ext>
              </a:extLst>
            </p:cNvPr>
            <p:cNvSpPr/>
            <p:nvPr/>
          </p:nvSpPr>
          <p:spPr>
            <a:xfrm>
              <a:off x="3892100" y="3387050"/>
              <a:ext cx="619700" cy="969725"/>
            </a:xfrm>
            <a:custGeom>
              <a:avLst/>
              <a:gdLst/>
              <a:ahLst/>
              <a:cxnLst/>
              <a:rect l="l" t="t" r="r" b="b"/>
              <a:pathLst>
                <a:path w="24788" h="38789" extrusionOk="0">
                  <a:moveTo>
                    <a:pt x="24704" y="32855"/>
                  </a:moveTo>
                  <a:cubicBezTo>
                    <a:pt x="24289" y="33936"/>
                    <a:pt x="22514" y="34768"/>
                    <a:pt x="21516" y="35323"/>
                  </a:cubicBezTo>
                  <a:cubicBezTo>
                    <a:pt x="15971" y="38234"/>
                    <a:pt x="7404" y="38788"/>
                    <a:pt x="2080" y="35572"/>
                  </a:cubicBezTo>
                  <a:cubicBezTo>
                    <a:pt x="1942" y="35489"/>
                    <a:pt x="1859" y="35378"/>
                    <a:pt x="1803" y="35212"/>
                  </a:cubicBezTo>
                  <a:cubicBezTo>
                    <a:pt x="1443" y="33022"/>
                    <a:pt x="2441" y="25841"/>
                    <a:pt x="2690" y="23234"/>
                  </a:cubicBezTo>
                  <a:cubicBezTo>
                    <a:pt x="2912" y="20490"/>
                    <a:pt x="2912" y="17745"/>
                    <a:pt x="2690" y="15000"/>
                  </a:cubicBezTo>
                  <a:cubicBezTo>
                    <a:pt x="2469" y="13253"/>
                    <a:pt x="2247" y="11811"/>
                    <a:pt x="2053" y="10564"/>
                  </a:cubicBezTo>
                  <a:cubicBezTo>
                    <a:pt x="833" y="3189"/>
                    <a:pt x="1" y="3272"/>
                    <a:pt x="833" y="2745"/>
                  </a:cubicBezTo>
                  <a:cubicBezTo>
                    <a:pt x="2219" y="1913"/>
                    <a:pt x="3716" y="1276"/>
                    <a:pt x="5269" y="888"/>
                  </a:cubicBezTo>
                  <a:cubicBezTo>
                    <a:pt x="8596" y="0"/>
                    <a:pt x="12089" y="28"/>
                    <a:pt x="15389" y="943"/>
                  </a:cubicBezTo>
                  <a:cubicBezTo>
                    <a:pt x="16414" y="1220"/>
                    <a:pt x="17440" y="1608"/>
                    <a:pt x="18383" y="2080"/>
                  </a:cubicBezTo>
                  <a:cubicBezTo>
                    <a:pt x="18633" y="2191"/>
                    <a:pt x="18827" y="2412"/>
                    <a:pt x="18965" y="2662"/>
                  </a:cubicBezTo>
                  <a:cubicBezTo>
                    <a:pt x="20573" y="5961"/>
                    <a:pt x="21488" y="9871"/>
                    <a:pt x="21544" y="12006"/>
                  </a:cubicBezTo>
                  <a:cubicBezTo>
                    <a:pt x="21544" y="13281"/>
                    <a:pt x="21433" y="14584"/>
                    <a:pt x="21239" y="15832"/>
                  </a:cubicBezTo>
                  <a:cubicBezTo>
                    <a:pt x="20546" y="20961"/>
                    <a:pt x="23873" y="25231"/>
                    <a:pt x="24788" y="32245"/>
                  </a:cubicBezTo>
                  <a:cubicBezTo>
                    <a:pt x="24788" y="32467"/>
                    <a:pt x="24788" y="32661"/>
                    <a:pt x="24704" y="32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63;p74">
              <a:extLst>
                <a:ext uri="{FF2B5EF4-FFF2-40B4-BE49-F238E27FC236}">
                  <a16:creationId xmlns:a16="http://schemas.microsoft.com/office/drawing/2014/main" id="{775B1E9A-CE71-4FCC-91E1-8F38D8A6A5C1}"/>
                </a:ext>
              </a:extLst>
            </p:cNvPr>
            <p:cNvSpPr/>
            <p:nvPr/>
          </p:nvSpPr>
          <p:spPr>
            <a:xfrm>
              <a:off x="4024500" y="3392575"/>
              <a:ext cx="273125" cy="205125"/>
            </a:xfrm>
            <a:custGeom>
              <a:avLst/>
              <a:gdLst/>
              <a:ahLst/>
              <a:cxnLst/>
              <a:rect l="l" t="t" r="r" b="b"/>
              <a:pathLst>
                <a:path w="10925" h="8205" extrusionOk="0">
                  <a:moveTo>
                    <a:pt x="4991" y="1"/>
                  </a:moveTo>
                  <a:cubicBezTo>
                    <a:pt x="3316" y="1"/>
                    <a:pt x="1638" y="216"/>
                    <a:pt x="1" y="639"/>
                  </a:cubicBezTo>
                  <a:cubicBezTo>
                    <a:pt x="1054" y="1692"/>
                    <a:pt x="2025" y="2829"/>
                    <a:pt x="2912" y="3994"/>
                  </a:cubicBezTo>
                  <a:cubicBezTo>
                    <a:pt x="3633" y="4992"/>
                    <a:pt x="4437" y="5934"/>
                    <a:pt x="5352" y="6766"/>
                  </a:cubicBezTo>
                  <a:cubicBezTo>
                    <a:pt x="6177" y="7542"/>
                    <a:pt x="7025" y="8204"/>
                    <a:pt x="8140" y="8204"/>
                  </a:cubicBezTo>
                  <a:cubicBezTo>
                    <a:pt x="8261" y="8204"/>
                    <a:pt x="8385" y="8196"/>
                    <a:pt x="8512" y="8180"/>
                  </a:cubicBezTo>
                  <a:cubicBezTo>
                    <a:pt x="10924" y="7848"/>
                    <a:pt x="10564" y="4243"/>
                    <a:pt x="10398" y="2469"/>
                  </a:cubicBezTo>
                  <a:cubicBezTo>
                    <a:pt x="10370" y="1942"/>
                    <a:pt x="10287" y="1415"/>
                    <a:pt x="10176" y="916"/>
                  </a:cubicBezTo>
                  <a:cubicBezTo>
                    <a:pt x="10148" y="833"/>
                    <a:pt x="10120" y="750"/>
                    <a:pt x="10120" y="694"/>
                  </a:cubicBezTo>
                  <a:cubicBezTo>
                    <a:pt x="8445" y="230"/>
                    <a:pt x="6719" y="1"/>
                    <a:pt x="4991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64;p74">
              <a:extLst>
                <a:ext uri="{FF2B5EF4-FFF2-40B4-BE49-F238E27FC236}">
                  <a16:creationId xmlns:a16="http://schemas.microsoft.com/office/drawing/2014/main" id="{12ED31C0-55D1-46D9-9162-A77C51706AA7}"/>
                </a:ext>
              </a:extLst>
            </p:cNvPr>
            <p:cNvSpPr/>
            <p:nvPr/>
          </p:nvSpPr>
          <p:spPr>
            <a:xfrm>
              <a:off x="4240750" y="3626875"/>
              <a:ext cx="66575" cy="626625"/>
            </a:xfrm>
            <a:custGeom>
              <a:avLst/>
              <a:gdLst/>
              <a:ahLst/>
              <a:cxnLst/>
              <a:rect l="l" t="t" r="r" b="b"/>
              <a:pathLst>
                <a:path w="2663" h="25065" extrusionOk="0">
                  <a:moveTo>
                    <a:pt x="1" y="0"/>
                  </a:moveTo>
                  <a:lnTo>
                    <a:pt x="1" y="0"/>
                  </a:lnTo>
                  <a:cubicBezTo>
                    <a:pt x="611" y="2024"/>
                    <a:pt x="1054" y="4076"/>
                    <a:pt x="1304" y="6155"/>
                  </a:cubicBezTo>
                  <a:cubicBezTo>
                    <a:pt x="1609" y="8263"/>
                    <a:pt x="1886" y="10342"/>
                    <a:pt x="2080" y="12449"/>
                  </a:cubicBezTo>
                  <a:cubicBezTo>
                    <a:pt x="2274" y="14529"/>
                    <a:pt x="2385" y="16636"/>
                    <a:pt x="2468" y="18743"/>
                  </a:cubicBezTo>
                  <a:cubicBezTo>
                    <a:pt x="2552" y="20850"/>
                    <a:pt x="2579" y="22957"/>
                    <a:pt x="2635" y="25064"/>
                  </a:cubicBezTo>
                  <a:cubicBezTo>
                    <a:pt x="2663" y="22957"/>
                    <a:pt x="2663" y="20850"/>
                    <a:pt x="2607" y="18743"/>
                  </a:cubicBezTo>
                  <a:cubicBezTo>
                    <a:pt x="2552" y="16636"/>
                    <a:pt x="2441" y="14529"/>
                    <a:pt x="2247" y="12421"/>
                  </a:cubicBezTo>
                  <a:cubicBezTo>
                    <a:pt x="2164" y="11368"/>
                    <a:pt x="2025" y="10314"/>
                    <a:pt x="1886" y="9288"/>
                  </a:cubicBezTo>
                  <a:cubicBezTo>
                    <a:pt x="1748" y="8235"/>
                    <a:pt x="1609" y="7209"/>
                    <a:pt x="1443" y="6155"/>
                  </a:cubicBezTo>
                  <a:cubicBezTo>
                    <a:pt x="1276" y="5130"/>
                    <a:pt x="1110" y="4076"/>
                    <a:pt x="860" y="3050"/>
                  </a:cubicBezTo>
                  <a:cubicBezTo>
                    <a:pt x="639" y="1997"/>
                    <a:pt x="334" y="99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65;p74">
              <a:extLst>
                <a:ext uri="{FF2B5EF4-FFF2-40B4-BE49-F238E27FC236}">
                  <a16:creationId xmlns:a16="http://schemas.microsoft.com/office/drawing/2014/main" id="{3C7FCB1A-9B12-478F-8341-ED655E78397F}"/>
                </a:ext>
              </a:extLst>
            </p:cNvPr>
            <p:cNvSpPr/>
            <p:nvPr/>
          </p:nvSpPr>
          <p:spPr>
            <a:xfrm>
              <a:off x="3963500" y="4226450"/>
              <a:ext cx="305000" cy="40475"/>
            </a:xfrm>
            <a:custGeom>
              <a:avLst/>
              <a:gdLst/>
              <a:ahLst/>
              <a:cxnLst/>
              <a:rect l="l" t="t" r="r" b="b"/>
              <a:pathLst>
                <a:path w="12200" h="1619" extrusionOk="0">
                  <a:moveTo>
                    <a:pt x="1" y="0"/>
                  </a:moveTo>
                  <a:lnTo>
                    <a:pt x="1" y="0"/>
                  </a:lnTo>
                  <a:cubicBezTo>
                    <a:pt x="943" y="416"/>
                    <a:pt x="1942" y="749"/>
                    <a:pt x="2940" y="998"/>
                  </a:cubicBezTo>
                  <a:cubicBezTo>
                    <a:pt x="3938" y="1248"/>
                    <a:pt x="4964" y="1414"/>
                    <a:pt x="5989" y="1525"/>
                  </a:cubicBezTo>
                  <a:cubicBezTo>
                    <a:pt x="6780" y="1587"/>
                    <a:pt x="7554" y="1619"/>
                    <a:pt x="8337" y="1619"/>
                  </a:cubicBezTo>
                  <a:cubicBezTo>
                    <a:pt x="8597" y="1619"/>
                    <a:pt x="8859" y="1615"/>
                    <a:pt x="9122" y="1608"/>
                  </a:cubicBezTo>
                  <a:cubicBezTo>
                    <a:pt x="10148" y="1553"/>
                    <a:pt x="11174" y="1442"/>
                    <a:pt x="12200" y="1275"/>
                  </a:cubicBezTo>
                  <a:lnTo>
                    <a:pt x="12200" y="1275"/>
                  </a:lnTo>
                  <a:cubicBezTo>
                    <a:pt x="11174" y="1386"/>
                    <a:pt x="10148" y="1442"/>
                    <a:pt x="9122" y="1470"/>
                  </a:cubicBezTo>
                  <a:cubicBezTo>
                    <a:pt x="8941" y="1474"/>
                    <a:pt x="8758" y="1477"/>
                    <a:pt x="8575" y="1477"/>
                  </a:cubicBezTo>
                  <a:cubicBezTo>
                    <a:pt x="7725" y="1477"/>
                    <a:pt x="6866" y="1427"/>
                    <a:pt x="6045" y="1359"/>
                  </a:cubicBezTo>
                  <a:cubicBezTo>
                    <a:pt x="4991" y="1248"/>
                    <a:pt x="3993" y="1081"/>
                    <a:pt x="2967" y="860"/>
                  </a:cubicBezTo>
                  <a:cubicBezTo>
                    <a:pt x="1969" y="638"/>
                    <a:pt x="971" y="36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66;p74">
              <a:extLst>
                <a:ext uri="{FF2B5EF4-FFF2-40B4-BE49-F238E27FC236}">
                  <a16:creationId xmlns:a16="http://schemas.microsoft.com/office/drawing/2014/main" id="{19E32153-FF99-441C-9743-81148F06BA5B}"/>
                </a:ext>
              </a:extLst>
            </p:cNvPr>
            <p:cNvSpPr/>
            <p:nvPr/>
          </p:nvSpPr>
          <p:spPr>
            <a:xfrm>
              <a:off x="4336425" y="4175150"/>
              <a:ext cx="153200" cy="67950"/>
            </a:xfrm>
            <a:custGeom>
              <a:avLst/>
              <a:gdLst/>
              <a:ahLst/>
              <a:cxnLst/>
              <a:rect l="l" t="t" r="r" b="b"/>
              <a:pathLst>
                <a:path w="6128" h="2718" extrusionOk="0">
                  <a:moveTo>
                    <a:pt x="6127" y="0"/>
                  </a:moveTo>
                  <a:cubicBezTo>
                    <a:pt x="5185" y="583"/>
                    <a:pt x="4187" y="1109"/>
                    <a:pt x="3161" y="1553"/>
                  </a:cubicBezTo>
                  <a:cubicBezTo>
                    <a:pt x="2634" y="1803"/>
                    <a:pt x="2135" y="1997"/>
                    <a:pt x="1608" y="2191"/>
                  </a:cubicBezTo>
                  <a:cubicBezTo>
                    <a:pt x="1081" y="2385"/>
                    <a:pt x="555" y="2551"/>
                    <a:pt x="0" y="2717"/>
                  </a:cubicBezTo>
                  <a:cubicBezTo>
                    <a:pt x="555" y="2634"/>
                    <a:pt x="1109" y="2496"/>
                    <a:pt x="1664" y="2329"/>
                  </a:cubicBezTo>
                  <a:cubicBezTo>
                    <a:pt x="2190" y="2135"/>
                    <a:pt x="2717" y="1941"/>
                    <a:pt x="3244" y="1719"/>
                  </a:cubicBezTo>
                  <a:cubicBezTo>
                    <a:pt x="4270" y="1276"/>
                    <a:pt x="5240" y="693"/>
                    <a:pt x="6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67;p74">
              <a:extLst>
                <a:ext uri="{FF2B5EF4-FFF2-40B4-BE49-F238E27FC236}">
                  <a16:creationId xmlns:a16="http://schemas.microsoft.com/office/drawing/2014/main" id="{C91A8A5F-58F4-4A83-88A3-2A875DEBC4FC}"/>
                </a:ext>
              </a:extLst>
            </p:cNvPr>
            <p:cNvSpPr/>
            <p:nvPr/>
          </p:nvSpPr>
          <p:spPr>
            <a:xfrm>
              <a:off x="4221350" y="3031500"/>
              <a:ext cx="135875" cy="174925"/>
            </a:xfrm>
            <a:custGeom>
              <a:avLst/>
              <a:gdLst/>
              <a:ahLst/>
              <a:cxnLst/>
              <a:rect l="l" t="t" r="r" b="b"/>
              <a:pathLst>
                <a:path w="5435" h="6997" extrusionOk="0">
                  <a:moveTo>
                    <a:pt x="1485" y="1"/>
                  </a:moveTo>
                  <a:cubicBezTo>
                    <a:pt x="736" y="1"/>
                    <a:pt x="148" y="413"/>
                    <a:pt x="84" y="1358"/>
                  </a:cubicBezTo>
                  <a:cubicBezTo>
                    <a:pt x="1" y="2744"/>
                    <a:pt x="1248" y="3132"/>
                    <a:pt x="1830" y="4269"/>
                  </a:cubicBezTo>
                  <a:cubicBezTo>
                    <a:pt x="2257" y="5122"/>
                    <a:pt x="2479" y="6996"/>
                    <a:pt x="3257" y="6996"/>
                  </a:cubicBezTo>
                  <a:cubicBezTo>
                    <a:pt x="3339" y="6996"/>
                    <a:pt x="3427" y="6975"/>
                    <a:pt x="3522" y="6931"/>
                  </a:cubicBezTo>
                  <a:cubicBezTo>
                    <a:pt x="4991" y="6237"/>
                    <a:pt x="5435" y="4324"/>
                    <a:pt x="4825" y="2633"/>
                  </a:cubicBezTo>
                  <a:cubicBezTo>
                    <a:pt x="4264" y="1036"/>
                    <a:pt x="2672" y="1"/>
                    <a:pt x="1485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68;p74">
              <a:extLst>
                <a:ext uri="{FF2B5EF4-FFF2-40B4-BE49-F238E27FC236}">
                  <a16:creationId xmlns:a16="http://schemas.microsoft.com/office/drawing/2014/main" id="{50EF7B6A-251F-462D-8CB9-72400668D473}"/>
                </a:ext>
              </a:extLst>
            </p:cNvPr>
            <p:cNvSpPr/>
            <p:nvPr/>
          </p:nvSpPr>
          <p:spPr>
            <a:xfrm>
              <a:off x="4293450" y="3073050"/>
              <a:ext cx="29825" cy="104700"/>
            </a:xfrm>
            <a:custGeom>
              <a:avLst/>
              <a:gdLst/>
              <a:ahLst/>
              <a:cxnLst/>
              <a:rect l="l" t="t" r="r" b="b"/>
              <a:pathLst>
                <a:path w="1193" h="4188" extrusionOk="0">
                  <a:moveTo>
                    <a:pt x="0" y="1"/>
                  </a:moveTo>
                  <a:lnTo>
                    <a:pt x="0" y="1"/>
                  </a:lnTo>
                  <a:cubicBezTo>
                    <a:pt x="194" y="333"/>
                    <a:pt x="388" y="638"/>
                    <a:pt x="527" y="971"/>
                  </a:cubicBezTo>
                  <a:cubicBezTo>
                    <a:pt x="693" y="1304"/>
                    <a:pt x="832" y="1636"/>
                    <a:pt x="915" y="1997"/>
                  </a:cubicBezTo>
                  <a:cubicBezTo>
                    <a:pt x="1054" y="2718"/>
                    <a:pt x="1081" y="3439"/>
                    <a:pt x="1026" y="4187"/>
                  </a:cubicBezTo>
                  <a:cubicBezTo>
                    <a:pt x="1109" y="3799"/>
                    <a:pt x="1165" y="3439"/>
                    <a:pt x="1192" y="3078"/>
                  </a:cubicBezTo>
                  <a:cubicBezTo>
                    <a:pt x="1192" y="2690"/>
                    <a:pt x="1165" y="2302"/>
                    <a:pt x="1081" y="1941"/>
                  </a:cubicBezTo>
                  <a:cubicBezTo>
                    <a:pt x="887" y="1221"/>
                    <a:pt x="527" y="555"/>
                    <a:pt x="0" y="1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69;p74">
              <a:extLst>
                <a:ext uri="{FF2B5EF4-FFF2-40B4-BE49-F238E27FC236}">
                  <a16:creationId xmlns:a16="http://schemas.microsoft.com/office/drawing/2014/main" id="{C0FD1E1D-35AB-4134-9FC2-23CBAFC908AF}"/>
                </a:ext>
              </a:extLst>
            </p:cNvPr>
            <p:cNvSpPr/>
            <p:nvPr/>
          </p:nvSpPr>
          <p:spPr>
            <a:xfrm>
              <a:off x="3985650" y="3255725"/>
              <a:ext cx="142850" cy="110550"/>
            </a:xfrm>
            <a:custGeom>
              <a:avLst/>
              <a:gdLst/>
              <a:ahLst/>
              <a:cxnLst/>
              <a:rect l="l" t="t" r="r" b="b"/>
              <a:pathLst>
                <a:path w="5714" h="4422" extrusionOk="0">
                  <a:moveTo>
                    <a:pt x="562" y="1"/>
                  </a:moveTo>
                  <a:cubicBezTo>
                    <a:pt x="110" y="1"/>
                    <a:pt x="0" y="321"/>
                    <a:pt x="556" y="1205"/>
                  </a:cubicBezTo>
                  <a:cubicBezTo>
                    <a:pt x="2580" y="4422"/>
                    <a:pt x="5713" y="4422"/>
                    <a:pt x="5713" y="4422"/>
                  </a:cubicBezTo>
                  <a:lnTo>
                    <a:pt x="5325" y="2231"/>
                  </a:lnTo>
                  <a:cubicBezTo>
                    <a:pt x="5325" y="2231"/>
                    <a:pt x="1754" y="1"/>
                    <a:pt x="562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70;p74">
              <a:extLst>
                <a:ext uri="{FF2B5EF4-FFF2-40B4-BE49-F238E27FC236}">
                  <a16:creationId xmlns:a16="http://schemas.microsoft.com/office/drawing/2014/main" id="{C76C70E8-BF67-4BA5-8C12-3A119BDC240D}"/>
                </a:ext>
              </a:extLst>
            </p:cNvPr>
            <p:cNvSpPr/>
            <p:nvPr/>
          </p:nvSpPr>
          <p:spPr>
            <a:xfrm>
              <a:off x="4070950" y="3290650"/>
              <a:ext cx="180525" cy="190525"/>
            </a:xfrm>
            <a:custGeom>
              <a:avLst/>
              <a:gdLst/>
              <a:ahLst/>
              <a:cxnLst/>
              <a:rect l="l" t="t" r="r" b="b"/>
              <a:pathLst>
                <a:path w="7221" h="7621" extrusionOk="0">
                  <a:moveTo>
                    <a:pt x="3973" y="1"/>
                  </a:moveTo>
                  <a:cubicBezTo>
                    <a:pt x="3595" y="1"/>
                    <a:pt x="3206" y="65"/>
                    <a:pt x="2828" y="197"/>
                  </a:cubicBezTo>
                  <a:cubicBezTo>
                    <a:pt x="2301" y="363"/>
                    <a:pt x="2024" y="529"/>
                    <a:pt x="1442" y="723"/>
                  </a:cubicBezTo>
                  <a:cubicBezTo>
                    <a:pt x="832" y="890"/>
                    <a:pt x="1054" y="2831"/>
                    <a:pt x="139" y="4245"/>
                  </a:cubicBezTo>
                  <a:cubicBezTo>
                    <a:pt x="0" y="4411"/>
                    <a:pt x="0" y="4660"/>
                    <a:pt x="139" y="4827"/>
                  </a:cubicBezTo>
                  <a:cubicBezTo>
                    <a:pt x="1433" y="6894"/>
                    <a:pt x="3276" y="7621"/>
                    <a:pt x="4739" y="7621"/>
                  </a:cubicBezTo>
                  <a:cubicBezTo>
                    <a:pt x="6159" y="7621"/>
                    <a:pt x="7220" y="6936"/>
                    <a:pt x="7070" y="6130"/>
                  </a:cubicBezTo>
                  <a:cubicBezTo>
                    <a:pt x="7042" y="5964"/>
                    <a:pt x="6821" y="5215"/>
                    <a:pt x="6654" y="4411"/>
                  </a:cubicBezTo>
                  <a:cubicBezTo>
                    <a:pt x="6543" y="3940"/>
                    <a:pt x="6516" y="3468"/>
                    <a:pt x="6543" y="2997"/>
                  </a:cubicBezTo>
                  <a:cubicBezTo>
                    <a:pt x="6855" y="1061"/>
                    <a:pt x="5506" y="1"/>
                    <a:pt x="3973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71;p74">
              <a:extLst>
                <a:ext uri="{FF2B5EF4-FFF2-40B4-BE49-F238E27FC236}">
                  <a16:creationId xmlns:a16="http://schemas.microsoft.com/office/drawing/2014/main" id="{A64EC523-D564-4412-98C8-0ED520CBACF4}"/>
                </a:ext>
              </a:extLst>
            </p:cNvPr>
            <p:cNvSpPr/>
            <p:nvPr/>
          </p:nvSpPr>
          <p:spPr>
            <a:xfrm>
              <a:off x="4137475" y="3290650"/>
              <a:ext cx="105000" cy="113000"/>
            </a:xfrm>
            <a:custGeom>
              <a:avLst/>
              <a:gdLst/>
              <a:ahLst/>
              <a:cxnLst/>
              <a:rect l="l" t="t" r="r" b="b"/>
              <a:pathLst>
                <a:path w="4200" h="4520" extrusionOk="0">
                  <a:moveTo>
                    <a:pt x="1312" y="1"/>
                  </a:moveTo>
                  <a:cubicBezTo>
                    <a:pt x="934" y="1"/>
                    <a:pt x="545" y="65"/>
                    <a:pt x="167" y="197"/>
                  </a:cubicBezTo>
                  <a:lnTo>
                    <a:pt x="1" y="1777"/>
                  </a:lnTo>
                  <a:cubicBezTo>
                    <a:pt x="1" y="1777"/>
                    <a:pt x="1080" y="4519"/>
                    <a:pt x="3258" y="4519"/>
                  </a:cubicBezTo>
                  <a:cubicBezTo>
                    <a:pt x="3499" y="4519"/>
                    <a:pt x="3753" y="4485"/>
                    <a:pt x="4021" y="4411"/>
                  </a:cubicBezTo>
                  <a:cubicBezTo>
                    <a:pt x="3882" y="3940"/>
                    <a:pt x="3855" y="3468"/>
                    <a:pt x="3910" y="2997"/>
                  </a:cubicBezTo>
                  <a:cubicBezTo>
                    <a:pt x="4199" y="1061"/>
                    <a:pt x="2846" y="1"/>
                    <a:pt x="1312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72;p74">
              <a:extLst>
                <a:ext uri="{FF2B5EF4-FFF2-40B4-BE49-F238E27FC236}">
                  <a16:creationId xmlns:a16="http://schemas.microsoft.com/office/drawing/2014/main" id="{4E3F8CC2-50E0-4DD7-BFC8-1EFB2D88ACD2}"/>
                </a:ext>
              </a:extLst>
            </p:cNvPr>
            <p:cNvSpPr/>
            <p:nvPr/>
          </p:nvSpPr>
          <p:spPr>
            <a:xfrm>
              <a:off x="4046675" y="3049950"/>
              <a:ext cx="264775" cy="316375"/>
            </a:xfrm>
            <a:custGeom>
              <a:avLst/>
              <a:gdLst/>
              <a:ahLst/>
              <a:cxnLst/>
              <a:rect l="l" t="t" r="r" b="b"/>
              <a:pathLst>
                <a:path w="10591" h="12655" extrusionOk="0">
                  <a:moveTo>
                    <a:pt x="5294" y="1"/>
                  </a:moveTo>
                  <a:cubicBezTo>
                    <a:pt x="5203" y="1"/>
                    <a:pt x="5111" y="4"/>
                    <a:pt x="5019" y="10"/>
                  </a:cubicBezTo>
                  <a:cubicBezTo>
                    <a:pt x="2191" y="232"/>
                    <a:pt x="1" y="3032"/>
                    <a:pt x="139" y="6498"/>
                  </a:cubicBezTo>
                  <a:cubicBezTo>
                    <a:pt x="278" y="9963"/>
                    <a:pt x="3134" y="12597"/>
                    <a:pt x="5962" y="12653"/>
                  </a:cubicBezTo>
                  <a:cubicBezTo>
                    <a:pt x="6003" y="12654"/>
                    <a:pt x="6044" y="12654"/>
                    <a:pt x="6084" y="12654"/>
                  </a:cubicBezTo>
                  <a:cubicBezTo>
                    <a:pt x="9214" y="12654"/>
                    <a:pt x="10590" y="9503"/>
                    <a:pt x="10453" y="6082"/>
                  </a:cubicBezTo>
                  <a:cubicBezTo>
                    <a:pt x="10346" y="2885"/>
                    <a:pt x="8130" y="1"/>
                    <a:pt x="5294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73;p74">
              <a:extLst>
                <a:ext uri="{FF2B5EF4-FFF2-40B4-BE49-F238E27FC236}">
                  <a16:creationId xmlns:a16="http://schemas.microsoft.com/office/drawing/2014/main" id="{0C95AD43-9767-4EB6-A1B4-9B2E474D9ECE}"/>
                </a:ext>
              </a:extLst>
            </p:cNvPr>
            <p:cNvSpPr/>
            <p:nvPr/>
          </p:nvSpPr>
          <p:spPr>
            <a:xfrm>
              <a:off x="4258375" y="3152800"/>
              <a:ext cx="33825" cy="19425"/>
            </a:xfrm>
            <a:custGeom>
              <a:avLst/>
              <a:gdLst/>
              <a:ahLst/>
              <a:cxnLst/>
              <a:rect l="l" t="t" r="r" b="b"/>
              <a:pathLst>
                <a:path w="1353" h="777" extrusionOk="0">
                  <a:moveTo>
                    <a:pt x="532" y="0"/>
                  </a:moveTo>
                  <a:cubicBezTo>
                    <a:pt x="264" y="0"/>
                    <a:pt x="28" y="102"/>
                    <a:pt x="17" y="332"/>
                  </a:cubicBezTo>
                  <a:cubicBezTo>
                    <a:pt x="0" y="600"/>
                    <a:pt x="449" y="777"/>
                    <a:pt x="826" y="777"/>
                  </a:cubicBezTo>
                  <a:cubicBezTo>
                    <a:pt x="1072" y="777"/>
                    <a:pt x="1287" y="701"/>
                    <a:pt x="1320" y="526"/>
                  </a:cubicBezTo>
                  <a:cubicBezTo>
                    <a:pt x="1352" y="202"/>
                    <a:pt x="910" y="0"/>
                    <a:pt x="532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74;p74">
              <a:extLst>
                <a:ext uri="{FF2B5EF4-FFF2-40B4-BE49-F238E27FC236}">
                  <a16:creationId xmlns:a16="http://schemas.microsoft.com/office/drawing/2014/main" id="{07042BF9-304F-4CF8-BAC3-90BC7A30234D}"/>
                </a:ext>
              </a:extLst>
            </p:cNvPr>
            <p:cNvSpPr/>
            <p:nvPr/>
          </p:nvSpPr>
          <p:spPr>
            <a:xfrm>
              <a:off x="4165050" y="3150875"/>
              <a:ext cx="34225" cy="19025"/>
            </a:xfrm>
            <a:custGeom>
              <a:avLst/>
              <a:gdLst/>
              <a:ahLst/>
              <a:cxnLst/>
              <a:rect l="l" t="t" r="r" b="b"/>
              <a:pathLst>
                <a:path w="1369" h="761" extrusionOk="0">
                  <a:moveTo>
                    <a:pt x="770" y="0"/>
                  </a:moveTo>
                  <a:cubicBezTo>
                    <a:pt x="401" y="0"/>
                    <a:pt x="0" y="181"/>
                    <a:pt x="62" y="492"/>
                  </a:cubicBezTo>
                  <a:cubicBezTo>
                    <a:pt x="99" y="674"/>
                    <a:pt x="359" y="761"/>
                    <a:pt x="634" y="761"/>
                  </a:cubicBezTo>
                  <a:cubicBezTo>
                    <a:pt x="988" y="761"/>
                    <a:pt x="1369" y="618"/>
                    <a:pt x="1338" y="353"/>
                  </a:cubicBezTo>
                  <a:cubicBezTo>
                    <a:pt x="1326" y="110"/>
                    <a:pt x="1058" y="0"/>
                    <a:pt x="770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75;p74">
              <a:extLst>
                <a:ext uri="{FF2B5EF4-FFF2-40B4-BE49-F238E27FC236}">
                  <a16:creationId xmlns:a16="http://schemas.microsoft.com/office/drawing/2014/main" id="{3B2C594B-5DF6-489A-AB1D-502EF62FA4BA}"/>
                </a:ext>
              </a:extLst>
            </p:cNvPr>
            <p:cNvSpPr/>
            <p:nvPr/>
          </p:nvSpPr>
          <p:spPr>
            <a:xfrm>
              <a:off x="4262950" y="3205425"/>
              <a:ext cx="18725" cy="20850"/>
            </a:xfrm>
            <a:custGeom>
              <a:avLst/>
              <a:gdLst/>
              <a:ahLst/>
              <a:cxnLst/>
              <a:rect l="l" t="t" r="r" b="b"/>
              <a:pathLst>
                <a:path w="749" h="834" extrusionOk="0">
                  <a:moveTo>
                    <a:pt x="416" y="1"/>
                  </a:moveTo>
                  <a:cubicBezTo>
                    <a:pt x="320" y="1"/>
                    <a:pt x="226" y="45"/>
                    <a:pt x="166" y="140"/>
                  </a:cubicBezTo>
                  <a:cubicBezTo>
                    <a:pt x="0" y="334"/>
                    <a:pt x="83" y="805"/>
                    <a:pt x="416" y="833"/>
                  </a:cubicBezTo>
                  <a:cubicBezTo>
                    <a:pt x="555" y="833"/>
                    <a:pt x="666" y="722"/>
                    <a:pt x="721" y="556"/>
                  </a:cubicBezTo>
                  <a:cubicBezTo>
                    <a:pt x="749" y="445"/>
                    <a:pt x="749" y="334"/>
                    <a:pt x="721" y="223"/>
                  </a:cubicBezTo>
                  <a:cubicBezTo>
                    <a:pt x="673" y="80"/>
                    <a:pt x="544" y="1"/>
                    <a:pt x="416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76;p74">
              <a:extLst>
                <a:ext uri="{FF2B5EF4-FFF2-40B4-BE49-F238E27FC236}">
                  <a16:creationId xmlns:a16="http://schemas.microsoft.com/office/drawing/2014/main" id="{204E0F06-5C74-44AB-AE0E-472FC3D5B310}"/>
                </a:ext>
              </a:extLst>
            </p:cNvPr>
            <p:cNvSpPr/>
            <p:nvPr/>
          </p:nvSpPr>
          <p:spPr>
            <a:xfrm>
              <a:off x="4172150" y="3199750"/>
              <a:ext cx="19425" cy="20975"/>
            </a:xfrm>
            <a:custGeom>
              <a:avLst/>
              <a:gdLst/>
              <a:ahLst/>
              <a:cxnLst/>
              <a:rect l="l" t="t" r="r" b="b"/>
              <a:pathLst>
                <a:path w="777" h="839" extrusionOk="0">
                  <a:moveTo>
                    <a:pt x="430" y="1"/>
                  </a:moveTo>
                  <a:cubicBezTo>
                    <a:pt x="339" y="1"/>
                    <a:pt x="251" y="38"/>
                    <a:pt x="194" y="117"/>
                  </a:cubicBezTo>
                  <a:cubicBezTo>
                    <a:pt x="0" y="339"/>
                    <a:pt x="83" y="783"/>
                    <a:pt x="388" y="838"/>
                  </a:cubicBezTo>
                  <a:cubicBezTo>
                    <a:pt x="555" y="838"/>
                    <a:pt x="693" y="727"/>
                    <a:pt x="721" y="589"/>
                  </a:cubicBezTo>
                  <a:cubicBezTo>
                    <a:pt x="749" y="478"/>
                    <a:pt x="776" y="339"/>
                    <a:pt x="749" y="228"/>
                  </a:cubicBezTo>
                  <a:cubicBezTo>
                    <a:pt x="699" y="80"/>
                    <a:pt x="562" y="1"/>
                    <a:pt x="430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77;p74">
              <a:extLst>
                <a:ext uri="{FF2B5EF4-FFF2-40B4-BE49-F238E27FC236}">
                  <a16:creationId xmlns:a16="http://schemas.microsoft.com/office/drawing/2014/main" id="{64672FD3-69DD-4CF3-AF97-8C213BFA18F0}"/>
                </a:ext>
              </a:extLst>
            </p:cNvPr>
            <p:cNvSpPr/>
            <p:nvPr/>
          </p:nvSpPr>
          <p:spPr>
            <a:xfrm>
              <a:off x="4192925" y="3269050"/>
              <a:ext cx="56175" cy="38100"/>
            </a:xfrm>
            <a:custGeom>
              <a:avLst/>
              <a:gdLst/>
              <a:ahLst/>
              <a:cxnLst/>
              <a:rect l="l" t="t" r="r" b="b"/>
              <a:pathLst>
                <a:path w="2247" h="1524" extrusionOk="0">
                  <a:moveTo>
                    <a:pt x="361" y="0"/>
                  </a:moveTo>
                  <a:cubicBezTo>
                    <a:pt x="292" y="0"/>
                    <a:pt x="223" y="21"/>
                    <a:pt x="167" y="62"/>
                  </a:cubicBezTo>
                  <a:cubicBezTo>
                    <a:pt x="56" y="201"/>
                    <a:pt x="1" y="367"/>
                    <a:pt x="29" y="534"/>
                  </a:cubicBezTo>
                  <a:cubicBezTo>
                    <a:pt x="56" y="672"/>
                    <a:pt x="84" y="811"/>
                    <a:pt x="167" y="950"/>
                  </a:cubicBezTo>
                  <a:cubicBezTo>
                    <a:pt x="167" y="950"/>
                    <a:pt x="167" y="977"/>
                    <a:pt x="195" y="977"/>
                  </a:cubicBezTo>
                  <a:cubicBezTo>
                    <a:pt x="441" y="1326"/>
                    <a:pt x="824" y="1523"/>
                    <a:pt x="1220" y="1523"/>
                  </a:cubicBezTo>
                  <a:cubicBezTo>
                    <a:pt x="1359" y="1523"/>
                    <a:pt x="1500" y="1499"/>
                    <a:pt x="1637" y="1449"/>
                  </a:cubicBezTo>
                  <a:cubicBezTo>
                    <a:pt x="1803" y="1393"/>
                    <a:pt x="1942" y="1310"/>
                    <a:pt x="2053" y="1199"/>
                  </a:cubicBezTo>
                  <a:cubicBezTo>
                    <a:pt x="2247" y="1005"/>
                    <a:pt x="2163" y="645"/>
                    <a:pt x="1886" y="589"/>
                  </a:cubicBezTo>
                  <a:cubicBezTo>
                    <a:pt x="1775" y="589"/>
                    <a:pt x="1664" y="562"/>
                    <a:pt x="1553" y="562"/>
                  </a:cubicBezTo>
                  <a:cubicBezTo>
                    <a:pt x="1249" y="562"/>
                    <a:pt x="944" y="451"/>
                    <a:pt x="749" y="229"/>
                  </a:cubicBezTo>
                  <a:cubicBezTo>
                    <a:pt x="694" y="173"/>
                    <a:pt x="611" y="118"/>
                    <a:pt x="555" y="62"/>
                  </a:cubicBezTo>
                  <a:cubicBezTo>
                    <a:pt x="500" y="21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78;p74">
              <a:extLst>
                <a:ext uri="{FF2B5EF4-FFF2-40B4-BE49-F238E27FC236}">
                  <a16:creationId xmlns:a16="http://schemas.microsoft.com/office/drawing/2014/main" id="{11AE6133-097F-4321-95CE-2C2B6B972450}"/>
                </a:ext>
              </a:extLst>
            </p:cNvPr>
            <p:cNvSpPr/>
            <p:nvPr/>
          </p:nvSpPr>
          <p:spPr>
            <a:xfrm>
              <a:off x="4197100" y="3289150"/>
              <a:ext cx="37450" cy="18000"/>
            </a:xfrm>
            <a:custGeom>
              <a:avLst/>
              <a:gdLst/>
              <a:ahLst/>
              <a:cxnLst/>
              <a:rect l="l" t="t" r="r" b="b"/>
              <a:pathLst>
                <a:path w="1498" h="720" extrusionOk="0">
                  <a:moveTo>
                    <a:pt x="585" y="0"/>
                  </a:moveTo>
                  <a:cubicBezTo>
                    <a:pt x="547" y="0"/>
                    <a:pt x="509" y="2"/>
                    <a:pt x="472" y="7"/>
                  </a:cubicBezTo>
                  <a:cubicBezTo>
                    <a:pt x="388" y="7"/>
                    <a:pt x="277" y="7"/>
                    <a:pt x="194" y="35"/>
                  </a:cubicBezTo>
                  <a:cubicBezTo>
                    <a:pt x="167" y="63"/>
                    <a:pt x="28" y="90"/>
                    <a:pt x="0" y="118"/>
                  </a:cubicBezTo>
                  <a:cubicBezTo>
                    <a:pt x="28" y="146"/>
                    <a:pt x="28" y="146"/>
                    <a:pt x="28" y="173"/>
                  </a:cubicBezTo>
                  <a:cubicBezTo>
                    <a:pt x="274" y="522"/>
                    <a:pt x="657" y="719"/>
                    <a:pt x="1065" y="719"/>
                  </a:cubicBezTo>
                  <a:cubicBezTo>
                    <a:pt x="1208" y="719"/>
                    <a:pt x="1353" y="695"/>
                    <a:pt x="1497" y="645"/>
                  </a:cubicBezTo>
                  <a:cubicBezTo>
                    <a:pt x="1345" y="264"/>
                    <a:pt x="984" y="0"/>
                    <a:pt x="585" y="0"/>
                  </a:cubicBezTo>
                  <a:close/>
                </a:path>
              </a:pathLst>
            </a:custGeom>
            <a:solidFill>
              <a:srgbClr val="D8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79;p74">
              <a:extLst>
                <a:ext uri="{FF2B5EF4-FFF2-40B4-BE49-F238E27FC236}">
                  <a16:creationId xmlns:a16="http://schemas.microsoft.com/office/drawing/2014/main" id="{4EA0F7D8-2FDA-4148-B3CD-DF59AE9C19AB}"/>
                </a:ext>
              </a:extLst>
            </p:cNvPr>
            <p:cNvSpPr/>
            <p:nvPr/>
          </p:nvSpPr>
          <p:spPr>
            <a:xfrm>
              <a:off x="4217875" y="3195050"/>
              <a:ext cx="22900" cy="59625"/>
            </a:xfrm>
            <a:custGeom>
              <a:avLst/>
              <a:gdLst/>
              <a:ahLst/>
              <a:cxnLst/>
              <a:rect l="l" t="t" r="r" b="b"/>
              <a:pathLst>
                <a:path w="916" h="2385" extrusionOk="0">
                  <a:moveTo>
                    <a:pt x="445" y="0"/>
                  </a:moveTo>
                  <a:lnTo>
                    <a:pt x="445" y="0"/>
                  </a:lnTo>
                  <a:cubicBezTo>
                    <a:pt x="528" y="499"/>
                    <a:pt x="611" y="971"/>
                    <a:pt x="722" y="1470"/>
                  </a:cubicBezTo>
                  <a:cubicBezTo>
                    <a:pt x="833" y="1664"/>
                    <a:pt x="805" y="1913"/>
                    <a:pt x="666" y="2080"/>
                  </a:cubicBezTo>
                  <a:cubicBezTo>
                    <a:pt x="583" y="2163"/>
                    <a:pt x="472" y="2218"/>
                    <a:pt x="361" y="2246"/>
                  </a:cubicBezTo>
                  <a:cubicBezTo>
                    <a:pt x="251" y="2274"/>
                    <a:pt x="140" y="2357"/>
                    <a:pt x="1" y="2385"/>
                  </a:cubicBezTo>
                  <a:cubicBezTo>
                    <a:pt x="140" y="2385"/>
                    <a:pt x="251" y="2385"/>
                    <a:pt x="389" y="2357"/>
                  </a:cubicBezTo>
                  <a:cubicBezTo>
                    <a:pt x="500" y="2329"/>
                    <a:pt x="639" y="2274"/>
                    <a:pt x="722" y="2191"/>
                  </a:cubicBezTo>
                  <a:cubicBezTo>
                    <a:pt x="833" y="2080"/>
                    <a:pt x="916" y="1969"/>
                    <a:pt x="916" y="1803"/>
                  </a:cubicBezTo>
                  <a:cubicBezTo>
                    <a:pt x="916" y="1692"/>
                    <a:pt x="916" y="1553"/>
                    <a:pt x="888" y="1414"/>
                  </a:cubicBezTo>
                  <a:cubicBezTo>
                    <a:pt x="833" y="1165"/>
                    <a:pt x="777" y="943"/>
                    <a:pt x="722" y="694"/>
                  </a:cubicBezTo>
                  <a:cubicBezTo>
                    <a:pt x="639" y="472"/>
                    <a:pt x="555" y="222"/>
                    <a:pt x="445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80;p74">
              <a:extLst>
                <a:ext uri="{FF2B5EF4-FFF2-40B4-BE49-F238E27FC236}">
                  <a16:creationId xmlns:a16="http://schemas.microsoft.com/office/drawing/2014/main" id="{D06EC024-12DC-4A7C-BCFA-0871140A4AC1}"/>
                </a:ext>
              </a:extLst>
            </p:cNvPr>
            <p:cNvSpPr/>
            <p:nvPr/>
          </p:nvSpPr>
          <p:spPr>
            <a:xfrm>
              <a:off x="4075800" y="3238725"/>
              <a:ext cx="15275" cy="15950"/>
            </a:xfrm>
            <a:custGeom>
              <a:avLst/>
              <a:gdLst/>
              <a:ahLst/>
              <a:cxnLst/>
              <a:rect l="l" t="t" r="r" b="b"/>
              <a:pathLst>
                <a:path w="611" h="638" extrusionOk="0">
                  <a:moveTo>
                    <a:pt x="0" y="0"/>
                  </a:moveTo>
                  <a:cubicBezTo>
                    <a:pt x="28" y="139"/>
                    <a:pt x="111" y="277"/>
                    <a:pt x="222" y="388"/>
                  </a:cubicBezTo>
                  <a:cubicBezTo>
                    <a:pt x="278" y="444"/>
                    <a:pt x="333" y="499"/>
                    <a:pt x="388" y="527"/>
                  </a:cubicBezTo>
                  <a:cubicBezTo>
                    <a:pt x="472" y="582"/>
                    <a:pt x="527" y="610"/>
                    <a:pt x="610" y="638"/>
                  </a:cubicBezTo>
                  <a:cubicBezTo>
                    <a:pt x="582" y="582"/>
                    <a:pt x="555" y="499"/>
                    <a:pt x="499" y="444"/>
                  </a:cubicBezTo>
                  <a:cubicBezTo>
                    <a:pt x="472" y="388"/>
                    <a:pt x="416" y="305"/>
                    <a:pt x="361" y="277"/>
                  </a:cubicBezTo>
                  <a:cubicBezTo>
                    <a:pt x="250" y="139"/>
                    <a:pt x="139" y="56"/>
                    <a:pt x="0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81;p74">
              <a:extLst>
                <a:ext uri="{FF2B5EF4-FFF2-40B4-BE49-F238E27FC236}">
                  <a16:creationId xmlns:a16="http://schemas.microsoft.com/office/drawing/2014/main" id="{8D236437-93D4-4781-9674-55EDC972C8FD}"/>
                </a:ext>
              </a:extLst>
            </p:cNvPr>
            <p:cNvSpPr/>
            <p:nvPr/>
          </p:nvSpPr>
          <p:spPr>
            <a:xfrm>
              <a:off x="4132050" y="3172525"/>
              <a:ext cx="196125" cy="68875"/>
            </a:xfrm>
            <a:custGeom>
              <a:avLst/>
              <a:gdLst/>
              <a:ahLst/>
              <a:cxnLst/>
              <a:rect l="l" t="t" r="r" b="b"/>
              <a:pathLst>
                <a:path w="7845" h="2755" extrusionOk="0">
                  <a:moveTo>
                    <a:pt x="1840" y="0"/>
                  </a:moveTo>
                  <a:cubicBezTo>
                    <a:pt x="1455" y="0"/>
                    <a:pt x="1064" y="145"/>
                    <a:pt x="772" y="458"/>
                  </a:cubicBezTo>
                  <a:cubicBezTo>
                    <a:pt x="0" y="1283"/>
                    <a:pt x="660" y="2544"/>
                    <a:pt x="1795" y="2544"/>
                  </a:cubicBezTo>
                  <a:cubicBezTo>
                    <a:pt x="1841" y="2544"/>
                    <a:pt x="1889" y="2542"/>
                    <a:pt x="1937" y="2537"/>
                  </a:cubicBezTo>
                  <a:cubicBezTo>
                    <a:pt x="2574" y="2482"/>
                    <a:pt x="3101" y="2010"/>
                    <a:pt x="3184" y="1373"/>
                  </a:cubicBezTo>
                  <a:cubicBezTo>
                    <a:pt x="3406" y="1206"/>
                    <a:pt x="3656" y="1151"/>
                    <a:pt x="3905" y="1151"/>
                  </a:cubicBezTo>
                  <a:cubicBezTo>
                    <a:pt x="4155" y="1179"/>
                    <a:pt x="4404" y="1262"/>
                    <a:pt x="4626" y="1400"/>
                  </a:cubicBezTo>
                  <a:cubicBezTo>
                    <a:pt x="4590" y="2248"/>
                    <a:pt x="5280" y="2755"/>
                    <a:pt x="5989" y="2755"/>
                  </a:cubicBezTo>
                  <a:cubicBezTo>
                    <a:pt x="6370" y="2755"/>
                    <a:pt x="6757" y="2608"/>
                    <a:pt x="7038" y="2288"/>
                  </a:cubicBezTo>
                  <a:cubicBezTo>
                    <a:pt x="7844" y="1428"/>
                    <a:pt x="7115" y="204"/>
                    <a:pt x="5984" y="204"/>
                  </a:cubicBezTo>
                  <a:cubicBezTo>
                    <a:pt x="5948" y="204"/>
                    <a:pt x="5911" y="206"/>
                    <a:pt x="5874" y="208"/>
                  </a:cubicBezTo>
                  <a:cubicBezTo>
                    <a:pt x="5347" y="236"/>
                    <a:pt x="4903" y="569"/>
                    <a:pt x="4682" y="1068"/>
                  </a:cubicBezTo>
                  <a:lnTo>
                    <a:pt x="4682" y="1095"/>
                  </a:lnTo>
                  <a:cubicBezTo>
                    <a:pt x="4432" y="955"/>
                    <a:pt x="4147" y="885"/>
                    <a:pt x="3862" y="885"/>
                  </a:cubicBezTo>
                  <a:cubicBezTo>
                    <a:pt x="3641" y="885"/>
                    <a:pt x="3418" y="927"/>
                    <a:pt x="3212" y="1012"/>
                  </a:cubicBezTo>
                  <a:lnTo>
                    <a:pt x="3184" y="1040"/>
                  </a:lnTo>
                  <a:lnTo>
                    <a:pt x="3184" y="985"/>
                  </a:lnTo>
                  <a:cubicBezTo>
                    <a:pt x="3032" y="358"/>
                    <a:pt x="2445" y="0"/>
                    <a:pt x="1840" y="0"/>
                  </a:cubicBezTo>
                  <a:close/>
                </a:path>
              </a:pathLst>
            </a:custGeom>
            <a:solidFill>
              <a:srgbClr val="42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82;p74">
              <a:extLst>
                <a:ext uri="{FF2B5EF4-FFF2-40B4-BE49-F238E27FC236}">
                  <a16:creationId xmlns:a16="http://schemas.microsoft.com/office/drawing/2014/main" id="{729E96D6-7F1B-4DA0-8BE8-0C2191AA4FBF}"/>
                </a:ext>
              </a:extLst>
            </p:cNvPr>
            <p:cNvSpPr/>
            <p:nvPr/>
          </p:nvSpPr>
          <p:spPr>
            <a:xfrm>
              <a:off x="4244450" y="3184625"/>
              <a:ext cx="64575" cy="49975"/>
            </a:xfrm>
            <a:custGeom>
              <a:avLst/>
              <a:gdLst/>
              <a:ahLst/>
              <a:cxnLst/>
              <a:rect l="l" t="t" r="r" b="b"/>
              <a:pathLst>
                <a:path w="2583" h="1999" extrusionOk="0">
                  <a:moveTo>
                    <a:pt x="1509" y="1"/>
                  </a:moveTo>
                  <a:cubicBezTo>
                    <a:pt x="533" y="1"/>
                    <a:pt x="1" y="1146"/>
                    <a:pt x="796" y="1776"/>
                  </a:cubicBezTo>
                  <a:cubicBezTo>
                    <a:pt x="996" y="1930"/>
                    <a:pt x="1224" y="1999"/>
                    <a:pt x="1448" y="1999"/>
                  </a:cubicBezTo>
                  <a:cubicBezTo>
                    <a:pt x="2030" y="1999"/>
                    <a:pt x="2582" y="1537"/>
                    <a:pt x="2542" y="916"/>
                  </a:cubicBezTo>
                  <a:cubicBezTo>
                    <a:pt x="2487" y="417"/>
                    <a:pt x="2043" y="29"/>
                    <a:pt x="1544" y="1"/>
                  </a:cubicBezTo>
                  <a:cubicBezTo>
                    <a:pt x="1532" y="1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42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83;p74">
              <a:extLst>
                <a:ext uri="{FF2B5EF4-FFF2-40B4-BE49-F238E27FC236}">
                  <a16:creationId xmlns:a16="http://schemas.microsoft.com/office/drawing/2014/main" id="{17C4ABD3-BBB2-4F81-9FD4-F7A2FF3897C5}"/>
                </a:ext>
              </a:extLst>
            </p:cNvPr>
            <p:cNvSpPr/>
            <p:nvPr/>
          </p:nvSpPr>
          <p:spPr>
            <a:xfrm>
              <a:off x="4148775" y="3179575"/>
              <a:ext cx="55275" cy="49450"/>
            </a:xfrm>
            <a:custGeom>
              <a:avLst/>
              <a:gdLst/>
              <a:ahLst/>
              <a:cxnLst/>
              <a:rect l="l" t="t" r="r" b="b"/>
              <a:pathLst>
                <a:path w="2211" h="1978" extrusionOk="0">
                  <a:moveTo>
                    <a:pt x="1155" y="0"/>
                  </a:moveTo>
                  <a:cubicBezTo>
                    <a:pt x="565" y="0"/>
                    <a:pt x="1" y="476"/>
                    <a:pt x="103" y="1118"/>
                  </a:cubicBezTo>
                  <a:cubicBezTo>
                    <a:pt x="76" y="1146"/>
                    <a:pt x="76" y="1174"/>
                    <a:pt x="103" y="1174"/>
                  </a:cubicBezTo>
                  <a:cubicBezTo>
                    <a:pt x="103" y="1285"/>
                    <a:pt x="159" y="1368"/>
                    <a:pt x="214" y="1451"/>
                  </a:cubicBezTo>
                  <a:cubicBezTo>
                    <a:pt x="270" y="1590"/>
                    <a:pt x="353" y="1673"/>
                    <a:pt x="464" y="1756"/>
                  </a:cubicBezTo>
                  <a:cubicBezTo>
                    <a:pt x="630" y="1895"/>
                    <a:pt x="852" y="1978"/>
                    <a:pt x="1074" y="1978"/>
                  </a:cubicBezTo>
                  <a:lnTo>
                    <a:pt x="1157" y="1978"/>
                  </a:lnTo>
                  <a:cubicBezTo>
                    <a:pt x="1711" y="1978"/>
                    <a:pt x="2155" y="1562"/>
                    <a:pt x="2183" y="1008"/>
                  </a:cubicBezTo>
                  <a:cubicBezTo>
                    <a:pt x="2210" y="786"/>
                    <a:pt x="2127" y="536"/>
                    <a:pt x="1989" y="370"/>
                  </a:cubicBezTo>
                  <a:cubicBezTo>
                    <a:pt x="1822" y="148"/>
                    <a:pt x="1573" y="9"/>
                    <a:pt x="1296" y="9"/>
                  </a:cubicBezTo>
                  <a:cubicBezTo>
                    <a:pt x="1249" y="3"/>
                    <a:pt x="1202" y="0"/>
                    <a:pt x="1155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84;p74">
              <a:extLst>
                <a:ext uri="{FF2B5EF4-FFF2-40B4-BE49-F238E27FC236}">
                  <a16:creationId xmlns:a16="http://schemas.microsoft.com/office/drawing/2014/main" id="{98CF0D96-43D1-4471-B01C-AC9423D5730B}"/>
                </a:ext>
              </a:extLst>
            </p:cNvPr>
            <p:cNvSpPr/>
            <p:nvPr/>
          </p:nvSpPr>
          <p:spPr>
            <a:xfrm>
              <a:off x="4160350" y="3188800"/>
              <a:ext cx="43700" cy="40225"/>
            </a:xfrm>
            <a:custGeom>
              <a:avLst/>
              <a:gdLst/>
              <a:ahLst/>
              <a:cxnLst/>
              <a:rect l="l" t="t" r="r" b="b"/>
              <a:pathLst>
                <a:path w="1748" h="1609" extrusionOk="0">
                  <a:moveTo>
                    <a:pt x="1498" y="1"/>
                  </a:moveTo>
                  <a:lnTo>
                    <a:pt x="1" y="1387"/>
                  </a:lnTo>
                  <a:cubicBezTo>
                    <a:pt x="167" y="1526"/>
                    <a:pt x="389" y="1609"/>
                    <a:pt x="611" y="1609"/>
                  </a:cubicBezTo>
                  <a:lnTo>
                    <a:pt x="694" y="1609"/>
                  </a:lnTo>
                  <a:lnTo>
                    <a:pt x="1720" y="639"/>
                  </a:lnTo>
                  <a:cubicBezTo>
                    <a:pt x="1747" y="417"/>
                    <a:pt x="1664" y="167"/>
                    <a:pt x="1498" y="1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85;p74">
              <a:extLst>
                <a:ext uri="{FF2B5EF4-FFF2-40B4-BE49-F238E27FC236}">
                  <a16:creationId xmlns:a16="http://schemas.microsoft.com/office/drawing/2014/main" id="{27C35A95-1EC0-4A5F-87FD-9F8D4C11D97A}"/>
                </a:ext>
              </a:extLst>
            </p:cNvPr>
            <p:cNvSpPr/>
            <p:nvPr/>
          </p:nvSpPr>
          <p:spPr>
            <a:xfrm>
              <a:off x="4150650" y="3179800"/>
              <a:ext cx="39525" cy="3607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1221" y="0"/>
                  </a:moveTo>
                  <a:lnTo>
                    <a:pt x="1" y="1109"/>
                  </a:lnTo>
                  <a:cubicBezTo>
                    <a:pt x="1" y="1137"/>
                    <a:pt x="1" y="1165"/>
                    <a:pt x="1" y="1165"/>
                  </a:cubicBezTo>
                  <a:cubicBezTo>
                    <a:pt x="28" y="1276"/>
                    <a:pt x="84" y="1359"/>
                    <a:pt x="112" y="1442"/>
                  </a:cubicBezTo>
                  <a:lnTo>
                    <a:pt x="1581" y="111"/>
                  </a:lnTo>
                  <a:cubicBezTo>
                    <a:pt x="1470" y="28"/>
                    <a:pt x="1331" y="0"/>
                    <a:pt x="1221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86;p74">
              <a:extLst>
                <a:ext uri="{FF2B5EF4-FFF2-40B4-BE49-F238E27FC236}">
                  <a16:creationId xmlns:a16="http://schemas.microsoft.com/office/drawing/2014/main" id="{93A9E3C1-87B2-4BD9-8CEC-B53670B856F3}"/>
                </a:ext>
              </a:extLst>
            </p:cNvPr>
            <p:cNvSpPr/>
            <p:nvPr/>
          </p:nvSpPr>
          <p:spPr>
            <a:xfrm>
              <a:off x="4252675" y="3184550"/>
              <a:ext cx="56050" cy="49325"/>
            </a:xfrm>
            <a:custGeom>
              <a:avLst/>
              <a:gdLst/>
              <a:ahLst/>
              <a:cxnLst/>
              <a:rect l="l" t="t" r="r" b="b"/>
              <a:pathLst>
                <a:path w="2242" h="1973" extrusionOk="0">
                  <a:moveTo>
                    <a:pt x="1205" y="0"/>
                  </a:moveTo>
                  <a:cubicBezTo>
                    <a:pt x="620" y="0"/>
                    <a:pt x="1" y="483"/>
                    <a:pt x="106" y="1141"/>
                  </a:cubicBezTo>
                  <a:lnTo>
                    <a:pt x="106" y="1197"/>
                  </a:lnTo>
                  <a:cubicBezTo>
                    <a:pt x="134" y="1280"/>
                    <a:pt x="162" y="1391"/>
                    <a:pt x="217" y="1474"/>
                  </a:cubicBezTo>
                  <a:cubicBezTo>
                    <a:pt x="273" y="1585"/>
                    <a:pt x="383" y="1696"/>
                    <a:pt x="494" y="1779"/>
                  </a:cubicBezTo>
                  <a:cubicBezTo>
                    <a:pt x="661" y="1890"/>
                    <a:pt x="855" y="1973"/>
                    <a:pt x="1077" y="1973"/>
                  </a:cubicBezTo>
                  <a:lnTo>
                    <a:pt x="1160" y="1973"/>
                  </a:lnTo>
                  <a:cubicBezTo>
                    <a:pt x="1714" y="1973"/>
                    <a:pt x="2158" y="1557"/>
                    <a:pt x="2213" y="1030"/>
                  </a:cubicBezTo>
                  <a:cubicBezTo>
                    <a:pt x="2241" y="781"/>
                    <a:pt x="2158" y="559"/>
                    <a:pt x="1991" y="365"/>
                  </a:cubicBezTo>
                  <a:cubicBezTo>
                    <a:pt x="1825" y="171"/>
                    <a:pt x="1576" y="32"/>
                    <a:pt x="1298" y="4"/>
                  </a:cubicBezTo>
                  <a:cubicBezTo>
                    <a:pt x="1267" y="2"/>
                    <a:pt x="1236" y="0"/>
                    <a:pt x="1205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87;p74">
              <a:extLst>
                <a:ext uri="{FF2B5EF4-FFF2-40B4-BE49-F238E27FC236}">
                  <a16:creationId xmlns:a16="http://schemas.microsoft.com/office/drawing/2014/main" id="{EF8B6890-B850-479D-87AE-214F693B995C}"/>
                </a:ext>
              </a:extLst>
            </p:cNvPr>
            <p:cNvSpPr/>
            <p:nvPr/>
          </p:nvSpPr>
          <p:spPr>
            <a:xfrm>
              <a:off x="4265025" y="3194350"/>
              <a:ext cx="43000" cy="39525"/>
            </a:xfrm>
            <a:custGeom>
              <a:avLst/>
              <a:gdLst/>
              <a:ahLst/>
              <a:cxnLst/>
              <a:rect l="l" t="t" r="r" b="b"/>
              <a:pathLst>
                <a:path w="1720" h="1581" extrusionOk="0">
                  <a:moveTo>
                    <a:pt x="1497" y="1"/>
                  </a:moveTo>
                  <a:lnTo>
                    <a:pt x="0" y="1387"/>
                  </a:lnTo>
                  <a:cubicBezTo>
                    <a:pt x="167" y="1498"/>
                    <a:pt x="361" y="1581"/>
                    <a:pt x="583" y="1581"/>
                  </a:cubicBezTo>
                  <a:lnTo>
                    <a:pt x="666" y="1581"/>
                  </a:lnTo>
                  <a:lnTo>
                    <a:pt x="1719" y="638"/>
                  </a:lnTo>
                  <a:cubicBezTo>
                    <a:pt x="1719" y="389"/>
                    <a:pt x="1636" y="167"/>
                    <a:pt x="1497" y="1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88;p74">
              <a:extLst>
                <a:ext uri="{FF2B5EF4-FFF2-40B4-BE49-F238E27FC236}">
                  <a16:creationId xmlns:a16="http://schemas.microsoft.com/office/drawing/2014/main" id="{96074E9B-5B92-44DA-9D35-62B98CD19ABF}"/>
                </a:ext>
              </a:extLst>
            </p:cNvPr>
            <p:cNvSpPr/>
            <p:nvPr/>
          </p:nvSpPr>
          <p:spPr>
            <a:xfrm>
              <a:off x="4255325" y="3185350"/>
              <a:ext cx="39525" cy="36050"/>
            </a:xfrm>
            <a:custGeom>
              <a:avLst/>
              <a:gdLst/>
              <a:ahLst/>
              <a:cxnLst/>
              <a:rect l="l" t="t" r="r" b="b"/>
              <a:pathLst>
                <a:path w="1581" h="1442" extrusionOk="0">
                  <a:moveTo>
                    <a:pt x="1192" y="0"/>
                  </a:moveTo>
                  <a:lnTo>
                    <a:pt x="0" y="1109"/>
                  </a:lnTo>
                  <a:lnTo>
                    <a:pt x="0" y="1165"/>
                  </a:lnTo>
                  <a:cubicBezTo>
                    <a:pt x="28" y="1276"/>
                    <a:pt x="56" y="1359"/>
                    <a:pt x="111" y="1442"/>
                  </a:cubicBezTo>
                  <a:lnTo>
                    <a:pt x="1581" y="111"/>
                  </a:lnTo>
                  <a:cubicBezTo>
                    <a:pt x="1442" y="28"/>
                    <a:pt x="1331" y="0"/>
                    <a:pt x="1192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89;p74">
              <a:extLst>
                <a:ext uri="{FF2B5EF4-FFF2-40B4-BE49-F238E27FC236}">
                  <a16:creationId xmlns:a16="http://schemas.microsoft.com/office/drawing/2014/main" id="{DA410769-C8A8-4E91-9E0A-7206E4C80759}"/>
                </a:ext>
              </a:extLst>
            </p:cNvPr>
            <p:cNvSpPr/>
            <p:nvPr/>
          </p:nvSpPr>
          <p:spPr>
            <a:xfrm>
              <a:off x="4069550" y="3262100"/>
              <a:ext cx="68650" cy="79950"/>
            </a:xfrm>
            <a:custGeom>
              <a:avLst/>
              <a:gdLst/>
              <a:ahLst/>
              <a:cxnLst/>
              <a:rect l="l" t="t" r="r" b="b"/>
              <a:pathLst>
                <a:path w="2746" h="3198" extrusionOk="0">
                  <a:moveTo>
                    <a:pt x="1238" y="1"/>
                  </a:moveTo>
                  <a:cubicBezTo>
                    <a:pt x="1195" y="1"/>
                    <a:pt x="1153" y="3"/>
                    <a:pt x="1110" y="8"/>
                  </a:cubicBezTo>
                  <a:cubicBezTo>
                    <a:pt x="1609" y="35"/>
                    <a:pt x="2052" y="313"/>
                    <a:pt x="2302" y="729"/>
                  </a:cubicBezTo>
                  <a:cubicBezTo>
                    <a:pt x="2551" y="1172"/>
                    <a:pt x="2579" y="1671"/>
                    <a:pt x="2413" y="2115"/>
                  </a:cubicBezTo>
                  <a:cubicBezTo>
                    <a:pt x="2246" y="2586"/>
                    <a:pt x="1858" y="2919"/>
                    <a:pt x="1359" y="3030"/>
                  </a:cubicBezTo>
                  <a:cubicBezTo>
                    <a:pt x="1253" y="3055"/>
                    <a:pt x="1144" y="3067"/>
                    <a:pt x="1035" y="3067"/>
                  </a:cubicBezTo>
                  <a:cubicBezTo>
                    <a:pt x="659" y="3067"/>
                    <a:pt x="280" y="2921"/>
                    <a:pt x="1" y="2642"/>
                  </a:cubicBezTo>
                  <a:lnTo>
                    <a:pt x="1" y="2642"/>
                  </a:lnTo>
                  <a:cubicBezTo>
                    <a:pt x="167" y="2863"/>
                    <a:pt x="389" y="3002"/>
                    <a:pt x="611" y="3113"/>
                  </a:cubicBezTo>
                  <a:cubicBezTo>
                    <a:pt x="772" y="3167"/>
                    <a:pt x="945" y="3197"/>
                    <a:pt x="1114" y="3197"/>
                  </a:cubicBezTo>
                  <a:cubicBezTo>
                    <a:pt x="1207" y="3197"/>
                    <a:pt x="1299" y="3188"/>
                    <a:pt x="1387" y="3168"/>
                  </a:cubicBezTo>
                  <a:cubicBezTo>
                    <a:pt x="1942" y="3058"/>
                    <a:pt x="2357" y="2697"/>
                    <a:pt x="2551" y="2198"/>
                  </a:cubicBezTo>
                  <a:cubicBezTo>
                    <a:pt x="2746" y="1699"/>
                    <a:pt x="2690" y="1117"/>
                    <a:pt x="2413" y="673"/>
                  </a:cubicBezTo>
                  <a:cubicBezTo>
                    <a:pt x="2274" y="451"/>
                    <a:pt x="2080" y="285"/>
                    <a:pt x="1831" y="146"/>
                  </a:cubicBezTo>
                  <a:cubicBezTo>
                    <a:pt x="1647" y="55"/>
                    <a:pt x="1444" y="1"/>
                    <a:pt x="1238" y="1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0;p74">
              <a:extLst>
                <a:ext uri="{FF2B5EF4-FFF2-40B4-BE49-F238E27FC236}">
                  <a16:creationId xmlns:a16="http://schemas.microsoft.com/office/drawing/2014/main" id="{8EB7FE4A-E79D-4A07-937B-C909E5A9871B}"/>
                </a:ext>
              </a:extLst>
            </p:cNvPr>
            <p:cNvSpPr/>
            <p:nvPr/>
          </p:nvSpPr>
          <p:spPr>
            <a:xfrm>
              <a:off x="3914300" y="2926800"/>
              <a:ext cx="186675" cy="170925"/>
            </a:xfrm>
            <a:custGeom>
              <a:avLst/>
              <a:gdLst/>
              <a:ahLst/>
              <a:cxnLst/>
              <a:rect l="l" t="t" r="r" b="b"/>
              <a:pathLst>
                <a:path w="7467" h="6837" extrusionOk="0">
                  <a:moveTo>
                    <a:pt x="5050" y="1"/>
                  </a:moveTo>
                  <a:cubicBezTo>
                    <a:pt x="4381" y="1"/>
                    <a:pt x="3728" y="326"/>
                    <a:pt x="3327" y="1026"/>
                  </a:cubicBezTo>
                  <a:cubicBezTo>
                    <a:pt x="3022" y="1581"/>
                    <a:pt x="2468" y="1415"/>
                    <a:pt x="1941" y="1525"/>
                  </a:cubicBezTo>
                  <a:cubicBezTo>
                    <a:pt x="1608" y="1581"/>
                    <a:pt x="1303" y="1720"/>
                    <a:pt x="1026" y="1941"/>
                  </a:cubicBezTo>
                  <a:cubicBezTo>
                    <a:pt x="887" y="2025"/>
                    <a:pt x="777" y="2163"/>
                    <a:pt x="666" y="2302"/>
                  </a:cubicBezTo>
                  <a:cubicBezTo>
                    <a:pt x="56" y="3078"/>
                    <a:pt x="0" y="4187"/>
                    <a:pt x="582" y="5019"/>
                  </a:cubicBezTo>
                  <a:cubicBezTo>
                    <a:pt x="1247" y="6039"/>
                    <a:pt x="2500" y="6836"/>
                    <a:pt x="3752" y="6836"/>
                  </a:cubicBezTo>
                  <a:cubicBezTo>
                    <a:pt x="3962" y="6836"/>
                    <a:pt x="4173" y="6814"/>
                    <a:pt x="4381" y="6766"/>
                  </a:cubicBezTo>
                  <a:cubicBezTo>
                    <a:pt x="6460" y="6267"/>
                    <a:pt x="7375" y="4021"/>
                    <a:pt x="7431" y="2773"/>
                  </a:cubicBezTo>
                  <a:cubicBezTo>
                    <a:pt x="7466" y="1019"/>
                    <a:pt x="6233" y="1"/>
                    <a:pt x="5050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91;p74">
              <a:extLst>
                <a:ext uri="{FF2B5EF4-FFF2-40B4-BE49-F238E27FC236}">
                  <a16:creationId xmlns:a16="http://schemas.microsoft.com/office/drawing/2014/main" id="{6041EE76-C73E-435A-ACA3-BE9B18856FA7}"/>
                </a:ext>
              </a:extLst>
            </p:cNvPr>
            <p:cNvSpPr/>
            <p:nvPr/>
          </p:nvSpPr>
          <p:spPr>
            <a:xfrm>
              <a:off x="3939250" y="2948300"/>
              <a:ext cx="127550" cy="96350"/>
            </a:xfrm>
            <a:custGeom>
              <a:avLst/>
              <a:gdLst/>
              <a:ahLst/>
              <a:cxnLst/>
              <a:rect l="l" t="t" r="r" b="b"/>
              <a:pathLst>
                <a:path w="5102" h="3854" extrusionOk="0">
                  <a:moveTo>
                    <a:pt x="4242" y="0"/>
                  </a:moveTo>
                  <a:cubicBezTo>
                    <a:pt x="3910" y="0"/>
                    <a:pt x="3605" y="83"/>
                    <a:pt x="3355" y="250"/>
                  </a:cubicBezTo>
                  <a:cubicBezTo>
                    <a:pt x="2801" y="582"/>
                    <a:pt x="2551" y="1220"/>
                    <a:pt x="2024" y="1470"/>
                  </a:cubicBezTo>
                  <a:cubicBezTo>
                    <a:pt x="1747" y="1580"/>
                    <a:pt x="1470" y="1636"/>
                    <a:pt x="1165" y="1664"/>
                  </a:cubicBezTo>
                  <a:cubicBezTo>
                    <a:pt x="998" y="1691"/>
                    <a:pt x="860" y="1747"/>
                    <a:pt x="721" y="1802"/>
                  </a:cubicBezTo>
                  <a:cubicBezTo>
                    <a:pt x="555" y="1885"/>
                    <a:pt x="444" y="1996"/>
                    <a:pt x="333" y="2107"/>
                  </a:cubicBezTo>
                  <a:cubicBezTo>
                    <a:pt x="111" y="2329"/>
                    <a:pt x="0" y="2662"/>
                    <a:pt x="28" y="2994"/>
                  </a:cubicBezTo>
                  <a:cubicBezTo>
                    <a:pt x="83" y="3299"/>
                    <a:pt x="167" y="3577"/>
                    <a:pt x="361" y="3854"/>
                  </a:cubicBezTo>
                  <a:cubicBezTo>
                    <a:pt x="222" y="3577"/>
                    <a:pt x="139" y="3272"/>
                    <a:pt x="111" y="2994"/>
                  </a:cubicBezTo>
                  <a:cubicBezTo>
                    <a:pt x="111" y="2689"/>
                    <a:pt x="222" y="2412"/>
                    <a:pt x="416" y="2190"/>
                  </a:cubicBezTo>
                  <a:cubicBezTo>
                    <a:pt x="638" y="1996"/>
                    <a:pt x="915" y="1858"/>
                    <a:pt x="1193" y="1830"/>
                  </a:cubicBezTo>
                  <a:cubicBezTo>
                    <a:pt x="1497" y="1802"/>
                    <a:pt x="1802" y="1747"/>
                    <a:pt x="2107" y="1636"/>
                  </a:cubicBezTo>
                  <a:cubicBezTo>
                    <a:pt x="2690" y="1331"/>
                    <a:pt x="2939" y="693"/>
                    <a:pt x="3411" y="360"/>
                  </a:cubicBezTo>
                  <a:cubicBezTo>
                    <a:pt x="3670" y="187"/>
                    <a:pt x="3975" y="97"/>
                    <a:pt x="4283" y="97"/>
                  </a:cubicBezTo>
                  <a:cubicBezTo>
                    <a:pt x="4565" y="97"/>
                    <a:pt x="4849" y="173"/>
                    <a:pt x="5102" y="333"/>
                  </a:cubicBezTo>
                  <a:cubicBezTo>
                    <a:pt x="4852" y="139"/>
                    <a:pt x="4547" y="28"/>
                    <a:pt x="4242" y="0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92;p74">
              <a:extLst>
                <a:ext uri="{FF2B5EF4-FFF2-40B4-BE49-F238E27FC236}">
                  <a16:creationId xmlns:a16="http://schemas.microsoft.com/office/drawing/2014/main" id="{FB960D1A-7354-4A37-BCBA-73FB0B3ADFC6}"/>
                </a:ext>
              </a:extLst>
            </p:cNvPr>
            <p:cNvSpPr/>
            <p:nvPr/>
          </p:nvSpPr>
          <p:spPr>
            <a:xfrm>
              <a:off x="3957875" y="3001525"/>
              <a:ext cx="334125" cy="330175"/>
            </a:xfrm>
            <a:custGeom>
              <a:avLst/>
              <a:gdLst/>
              <a:ahLst/>
              <a:cxnLst/>
              <a:rect l="l" t="t" r="r" b="b"/>
              <a:pathLst>
                <a:path w="13365" h="13207" extrusionOk="0">
                  <a:moveTo>
                    <a:pt x="7691" y="0"/>
                  </a:moveTo>
                  <a:cubicBezTo>
                    <a:pt x="4670" y="0"/>
                    <a:pt x="1550" y="2418"/>
                    <a:pt x="725" y="6216"/>
                  </a:cubicBezTo>
                  <a:cubicBezTo>
                    <a:pt x="1" y="9603"/>
                    <a:pt x="2290" y="13206"/>
                    <a:pt x="3974" y="13206"/>
                  </a:cubicBezTo>
                  <a:cubicBezTo>
                    <a:pt x="4096" y="13206"/>
                    <a:pt x="4215" y="13187"/>
                    <a:pt x="4329" y="13148"/>
                  </a:cubicBezTo>
                  <a:cubicBezTo>
                    <a:pt x="4523" y="13065"/>
                    <a:pt x="4662" y="12982"/>
                    <a:pt x="4800" y="12843"/>
                  </a:cubicBezTo>
                  <a:cubicBezTo>
                    <a:pt x="4828" y="12804"/>
                    <a:pt x="4874" y="12790"/>
                    <a:pt x="4931" y="12790"/>
                  </a:cubicBezTo>
                  <a:cubicBezTo>
                    <a:pt x="5103" y="12790"/>
                    <a:pt x="5372" y="12924"/>
                    <a:pt x="5514" y="12924"/>
                  </a:cubicBezTo>
                  <a:cubicBezTo>
                    <a:pt x="5561" y="12924"/>
                    <a:pt x="5593" y="12909"/>
                    <a:pt x="5604" y="12871"/>
                  </a:cubicBezTo>
                  <a:cubicBezTo>
                    <a:pt x="5965" y="10902"/>
                    <a:pt x="4385" y="10736"/>
                    <a:pt x="4190" y="9710"/>
                  </a:cubicBezTo>
                  <a:cubicBezTo>
                    <a:pt x="4080" y="9072"/>
                    <a:pt x="4579" y="8961"/>
                    <a:pt x="5216" y="8850"/>
                  </a:cubicBezTo>
                  <a:cubicBezTo>
                    <a:pt x="7850" y="8462"/>
                    <a:pt x="7046" y="5939"/>
                    <a:pt x="9375" y="5385"/>
                  </a:cubicBezTo>
                  <a:cubicBezTo>
                    <a:pt x="10299" y="5171"/>
                    <a:pt x="10515" y="4918"/>
                    <a:pt x="10610" y="4918"/>
                  </a:cubicBezTo>
                  <a:cubicBezTo>
                    <a:pt x="10626" y="4918"/>
                    <a:pt x="10638" y="4925"/>
                    <a:pt x="10651" y="4941"/>
                  </a:cubicBezTo>
                  <a:cubicBezTo>
                    <a:pt x="10706" y="5052"/>
                    <a:pt x="10318" y="5551"/>
                    <a:pt x="10179" y="5690"/>
                  </a:cubicBezTo>
                  <a:cubicBezTo>
                    <a:pt x="10013" y="5801"/>
                    <a:pt x="9819" y="5939"/>
                    <a:pt x="9902" y="6106"/>
                  </a:cubicBezTo>
                  <a:cubicBezTo>
                    <a:pt x="9955" y="6219"/>
                    <a:pt x="10056" y="6272"/>
                    <a:pt x="10187" y="6272"/>
                  </a:cubicBezTo>
                  <a:cubicBezTo>
                    <a:pt x="11079" y="6272"/>
                    <a:pt x="13364" y="3828"/>
                    <a:pt x="11455" y="1531"/>
                  </a:cubicBezTo>
                  <a:cubicBezTo>
                    <a:pt x="10361" y="480"/>
                    <a:pt x="9036" y="0"/>
                    <a:pt x="7691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93;p74">
              <a:extLst>
                <a:ext uri="{FF2B5EF4-FFF2-40B4-BE49-F238E27FC236}">
                  <a16:creationId xmlns:a16="http://schemas.microsoft.com/office/drawing/2014/main" id="{349FDE80-D89F-40D3-9F8E-2CE35BCE37F6}"/>
                </a:ext>
              </a:extLst>
            </p:cNvPr>
            <p:cNvSpPr/>
            <p:nvPr/>
          </p:nvSpPr>
          <p:spPr>
            <a:xfrm>
              <a:off x="4001625" y="3025400"/>
              <a:ext cx="210750" cy="258400"/>
            </a:xfrm>
            <a:custGeom>
              <a:avLst/>
              <a:gdLst/>
              <a:ahLst/>
              <a:cxnLst/>
              <a:rect l="l" t="t" r="r" b="b"/>
              <a:pathLst>
                <a:path w="8430" h="10336" extrusionOk="0">
                  <a:moveTo>
                    <a:pt x="5813" y="0"/>
                  </a:moveTo>
                  <a:cubicBezTo>
                    <a:pt x="4668" y="0"/>
                    <a:pt x="3556" y="389"/>
                    <a:pt x="2635" y="1103"/>
                  </a:cubicBezTo>
                  <a:cubicBezTo>
                    <a:pt x="2080" y="1519"/>
                    <a:pt x="1609" y="1990"/>
                    <a:pt x="1193" y="2572"/>
                  </a:cubicBezTo>
                  <a:cubicBezTo>
                    <a:pt x="417" y="3709"/>
                    <a:pt x="1" y="5040"/>
                    <a:pt x="1" y="6426"/>
                  </a:cubicBezTo>
                  <a:cubicBezTo>
                    <a:pt x="1" y="7119"/>
                    <a:pt x="56" y="7784"/>
                    <a:pt x="195" y="8450"/>
                  </a:cubicBezTo>
                  <a:cubicBezTo>
                    <a:pt x="361" y="9115"/>
                    <a:pt x="611" y="9753"/>
                    <a:pt x="971" y="10335"/>
                  </a:cubicBezTo>
                  <a:cubicBezTo>
                    <a:pt x="333" y="9143"/>
                    <a:pt x="56" y="7784"/>
                    <a:pt x="139" y="6426"/>
                  </a:cubicBezTo>
                  <a:cubicBezTo>
                    <a:pt x="167" y="5761"/>
                    <a:pt x="278" y="5095"/>
                    <a:pt x="472" y="4457"/>
                  </a:cubicBezTo>
                  <a:cubicBezTo>
                    <a:pt x="666" y="3820"/>
                    <a:pt x="971" y="3210"/>
                    <a:pt x="1359" y="2655"/>
                  </a:cubicBezTo>
                  <a:cubicBezTo>
                    <a:pt x="1747" y="2128"/>
                    <a:pt x="2219" y="1629"/>
                    <a:pt x="2745" y="1214"/>
                  </a:cubicBezTo>
                  <a:cubicBezTo>
                    <a:pt x="3272" y="798"/>
                    <a:pt x="3854" y="493"/>
                    <a:pt x="4520" y="326"/>
                  </a:cubicBezTo>
                  <a:cubicBezTo>
                    <a:pt x="5005" y="182"/>
                    <a:pt x="5501" y="110"/>
                    <a:pt x="5996" y="110"/>
                  </a:cubicBezTo>
                  <a:cubicBezTo>
                    <a:pt x="6832" y="110"/>
                    <a:pt x="7663" y="314"/>
                    <a:pt x="8429" y="714"/>
                  </a:cubicBezTo>
                  <a:cubicBezTo>
                    <a:pt x="7819" y="382"/>
                    <a:pt x="7182" y="160"/>
                    <a:pt x="6516" y="49"/>
                  </a:cubicBezTo>
                  <a:cubicBezTo>
                    <a:pt x="6281" y="16"/>
                    <a:pt x="6046" y="0"/>
                    <a:pt x="5813" y="0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94;p74">
              <a:extLst>
                <a:ext uri="{FF2B5EF4-FFF2-40B4-BE49-F238E27FC236}">
                  <a16:creationId xmlns:a16="http://schemas.microsoft.com/office/drawing/2014/main" id="{4BBB162B-6165-4765-B672-6FF8A8239633}"/>
                </a:ext>
              </a:extLst>
            </p:cNvPr>
            <p:cNvSpPr/>
            <p:nvPr/>
          </p:nvSpPr>
          <p:spPr>
            <a:xfrm>
              <a:off x="4238000" y="3032850"/>
              <a:ext cx="27050" cy="60325"/>
            </a:xfrm>
            <a:custGeom>
              <a:avLst/>
              <a:gdLst/>
              <a:ahLst/>
              <a:cxnLst/>
              <a:rect l="l" t="t" r="r" b="b"/>
              <a:pathLst>
                <a:path w="1082" h="2413" extrusionOk="0">
                  <a:moveTo>
                    <a:pt x="0" y="1"/>
                  </a:moveTo>
                  <a:cubicBezTo>
                    <a:pt x="194" y="139"/>
                    <a:pt x="333" y="306"/>
                    <a:pt x="444" y="500"/>
                  </a:cubicBezTo>
                  <a:cubicBezTo>
                    <a:pt x="527" y="694"/>
                    <a:pt x="638" y="916"/>
                    <a:pt x="693" y="1110"/>
                  </a:cubicBezTo>
                  <a:cubicBezTo>
                    <a:pt x="860" y="1525"/>
                    <a:pt x="943" y="1969"/>
                    <a:pt x="970" y="2413"/>
                  </a:cubicBezTo>
                  <a:cubicBezTo>
                    <a:pt x="1081" y="1969"/>
                    <a:pt x="1026" y="1498"/>
                    <a:pt x="860" y="1054"/>
                  </a:cubicBezTo>
                  <a:cubicBezTo>
                    <a:pt x="804" y="832"/>
                    <a:pt x="693" y="611"/>
                    <a:pt x="555" y="444"/>
                  </a:cubicBezTo>
                  <a:cubicBezTo>
                    <a:pt x="416" y="250"/>
                    <a:pt x="222" y="84"/>
                    <a:pt x="0" y="1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95;p74">
              <a:extLst>
                <a:ext uri="{FF2B5EF4-FFF2-40B4-BE49-F238E27FC236}">
                  <a16:creationId xmlns:a16="http://schemas.microsoft.com/office/drawing/2014/main" id="{0EB424EC-042E-4BC6-A2CC-6758056BA768}"/>
                </a:ext>
              </a:extLst>
            </p:cNvPr>
            <p:cNvSpPr/>
            <p:nvPr/>
          </p:nvSpPr>
          <p:spPr>
            <a:xfrm>
              <a:off x="3998150" y="3010675"/>
              <a:ext cx="99150" cy="82500"/>
            </a:xfrm>
            <a:custGeom>
              <a:avLst/>
              <a:gdLst/>
              <a:ahLst/>
              <a:cxnLst/>
              <a:rect l="l" t="t" r="r" b="b"/>
              <a:pathLst>
                <a:path w="3966" h="3300" extrusionOk="0">
                  <a:moveTo>
                    <a:pt x="3966" y="0"/>
                  </a:moveTo>
                  <a:cubicBezTo>
                    <a:pt x="3522" y="84"/>
                    <a:pt x="3079" y="222"/>
                    <a:pt x="2690" y="444"/>
                  </a:cubicBezTo>
                  <a:cubicBezTo>
                    <a:pt x="2302" y="666"/>
                    <a:pt x="1942" y="915"/>
                    <a:pt x="1609" y="1220"/>
                  </a:cubicBezTo>
                  <a:cubicBezTo>
                    <a:pt x="1276" y="1498"/>
                    <a:pt x="999" y="1830"/>
                    <a:pt x="722" y="2191"/>
                  </a:cubicBezTo>
                  <a:cubicBezTo>
                    <a:pt x="445" y="2551"/>
                    <a:pt x="223" y="2912"/>
                    <a:pt x="1" y="3300"/>
                  </a:cubicBezTo>
                  <a:cubicBezTo>
                    <a:pt x="278" y="2967"/>
                    <a:pt x="528" y="2607"/>
                    <a:pt x="833" y="2274"/>
                  </a:cubicBezTo>
                  <a:cubicBezTo>
                    <a:pt x="1110" y="1941"/>
                    <a:pt x="1415" y="1636"/>
                    <a:pt x="1748" y="1331"/>
                  </a:cubicBezTo>
                  <a:cubicBezTo>
                    <a:pt x="2053" y="1054"/>
                    <a:pt x="2413" y="777"/>
                    <a:pt x="2774" y="555"/>
                  </a:cubicBezTo>
                  <a:cubicBezTo>
                    <a:pt x="3134" y="333"/>
                    <a:pt x="3550" y="139"/>
                    <a:pt x="3966" y="0"/>
                  </a:cubicBezTo>
                  <a:close/>
                </a:path>
              </a:pathLst>
            </a:custGeom>
            <a:solidFill>
              <a:srgbClr val="D8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96;p74">
              <a:extLst>
                <a:ext uri="{FF2B5EF4-FFF2-40B4-BE49-F238E27FC236}">
                  <a16:creationId xmlns:a16="http://schemas.microsoft.com/office/drawing/2014/main" id="{CE01EBE0-E09D-4E7C-A5F0-64A3E8AEC8BB}"/>
                </a:ext>
              </a:extLst>
            </p:cNvPr>
            <p:cNvSpPr/>
            <p:nvPr/>
          </p:nvSpPr>
          <p:spPr>
            <a:xfrm>
              <a:off x="4409875" y="3969975"/>
              <a:ext cx="1250275" cy="693925"/>
            </a:xfrm>
            <a:custGeom>
              <a:avLst/>
              <a:gdLst/>
              <a:ahLst/>
              <a:cxnLst/>
              <a:rect l="l" t="t" r="r" b="b"/>
              <a:pathLst>
                <a:path w="50011" h="27757" extrusionOk="0">
                  <a:moveTo>
                    <a:pt x="140" y="1"/>
                  </a:moveTo>
                  <a:cubicBezTo>
                    <a:pt x="84" y="1"/>
                    <a:pt x="56" y="1"/>
                    <a:pt x="29" y="28"/>
                  </a:cubicBezTo>
                  <a:cubicBezTo>
                    <a:pt x="1" y="56"/>
                    <a:pt x="1" y="111"/>
                    <a:pt x="56" y="139"/>
                  </a:cubicBezTo>
                  <a:cubicBezTo>
                    <a:pt x="3966" y="2856"/>
                    <a:pt x="7930" y="5490"/>
                    <a:pt x="11923" y="8069"/>
                  </a:cubicBezTo>
                  <a:cubicBezTo>
                    <a:pt x="15943" y="10647"/>
                    <a:pt x="19991" y="13170"/>
                    <a:pt x="24094" y="15610"/>
                  </a:cubicBezTo>
                  <a:cubicBezTo>
                    <a:pt x="28170" y="18022"/>
                    <a:pt x="32329" y="20379"/>
                    <a:pt x="36599" y="22514"/>
                  </a:cubicBezTo>
                  <a:cubicBezTo>
                    <a:pt x="38734" y="23595"/>
                    <a:pt x="40896" y="24593"/>
                    <a:pt x="43086" y="25508"/>
                  </a:cubicBezTo>
                  <a:cubicBezTo>
                    <a:pt x="45277" y="26451"/>
                    <a:pt x="47550" y="27199"/>
                    <a:pt x="49879" y="27754"/>
                  </a:cubicBezTo>
                  <a:cubicBezTo>
                    <a:pt x="49885" y="27756"/>
                    <a:pt x="49890" y="27757"/>
                    <a:pt x="49895" y="27757"/>
                  </a:cubicBezTo>
                  <a:cubicBezTo>
                    <a:pt x="49969" y="27757"/>
                    <a:pt x="50010" y="27588"/>
                    <a:pt x="49907" y="27588"/>
                  </a:cubicBezTo>
                  <a:cubicBezTo>
                    <a:pt x="47606" y="27033"/>
                    <a:pt x="45332" y="26284"/>
                    <a:pt x="43142" y="25342"/>
                  </a:cubicBezTo>
                  <a:cubicBezTo>
                    <a:pt x="40952" y="24427"/>
                    <a:pt x="38789" y="23429"/>
                    <a:pt x="36682" y="22347"/>
                  </a:cubicBezTo>
                  <a:cubicBezTo>
                    <a:pt x="32412" y="20213"/>
                    <a:pt x="28281" y="17884"/>
                    <a:pt x="24178" y="15444"/>
                  </a:cubicBezTo>
                  <a:cubicBezTo>
                    <a:pt x="20074" y="13032"/>
                    <a:pt x="16026" y="10509"/>
                    <a:pt x="12006" y="7930"/>
                  </a:cubicBezTo>
                  <a:cubicBezTo>
                    <a:pt x="8014" y="5352"/>
                    <a:pt x="4049" y="2718"/>
                    <a:pt x="140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97;p74">
              <a:extLst>
                <a:ext uri="{FF2B5EF4-FFF2-40B4-BE49-F238E27FC236}">
                  <a16:creationId xmlns:a16="http://schemas.microsoft.com/office/drawing/2014/main" id="{7615369B-1E22-48FB-899F-196B01EF0FC1}"/>
                </a:ext>
              </a:extLst>
            </p:cNvPr>
            <p:cNvSpPr/>
            <p:nvPr/>
          </p:nvSpPr>
          <p:spPr>
            <a:xfrm>
              <a:off x="3857450" y="3449100"/>
              <a:ext cx="451275" cy="526875"/>
            </a:xfrm>
            <a:custGeom>
              <a:avLst/>
              <a:gdLst/>
              <a:ahLst/>
              <a:cxnLst/>
              <a:rect l="l" t="t" r="r" b="b"/>
              <a:pathLst>
                <a:path w="18051" h="21075" extrusionOk="0">
                  <a:moveTo>
                    <a:pt x="3523" y="1"/>
                  </a:moveTo>
                  <a:cubicBezTo>
                    <a:pt x="2458" y="1"/>
                    <a:pt x="1355" y="677"/>
                    <a:pt x="832" y="1844"/>
                  </a:cubicBezTo>
                  <a:cubicBezTo>
                    <a:pt x="139" y="3313"/>
                    <a:pt x="195" y="5060"/>
                    <a:pt x="139" y="6640"/>
                  </a:cubicBezTo>
                  <a:cubicBezTo>
                    <a:pt x="56" y="10050"/>
                    <a:pt x="1" y="14154"/>
                    <a:pt x="1193" y="17619"/>
                  </a:cubicBezTo>
                  <a:cubicBezTo>
                    <a:pt x="2136" y="20392"/>
                    <a:pt x="13198" y="20891"/>
                    <a:pt x="16137" y="21002"/>
                  </a:cubicBezTo>
                  <a:cubicBezTo>
                    <a:pt x="16486" y="21002"/>
                    <a:pt x="16798" y="21074"/>
                    <a:pt x="17074" y="21074"/>
                  </a:cubicBezTo>
                  <a:cubicBezTo>
                    <a:pt x="17281" y="21074"/>
                    <a:pt x="17468" y="21034"/>
                    <a:pt x="17634" y="20891"/>
                  </a:cubicBezTo>
                  <a:cubicBezTo>
                    <a:pt x="17911" y="20614"/>
                    <a:pt x="18050" y="20253"/>
                    <a:pt x="18022" y="19865"/>
                  </a:cubicBezTo>
                  <a:cubicBezTo>
                    <a:pt x="17967" y="18867"/>
                    <a:pt x="16802" y="18479"/>
                    <a:pt x="16775" y="18479"/>
                  </a:cubicBezTo>
                  <a:cubicBezTo>
                    <a:pt x="12394" y="16982"/>
                    <a:pt x="7792" y="15651"/>
                    <a:pt x="5518" y="14625"/>
                  </a:cubicBezTo>
                  <a:cubicBezTo>
                    <a:pt x="5712" y="12379"/>
                    <a:pt x="6017" y="8747"/>
                    <a:pt x="6128" y="3729"/>
                  </a:cubicBezTo>
                  <a:cubicBezTo>
                    <a:pt x="6190" y="1112"/>
                    <a:pt x="4888" y="1"/>
                    <a:pt x="3523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98;p74">
              <a:extLst>
                <a:ext uri="{FF2B5EF4-FFF2-40B4-BE49-F238E27FC236}">
                  <a16:creationId xmlns:a16="http://schemas.microsoft.com/office/drawing/2014/main" id="{885DBF22-5D9E-425E-A587-3D771E0F3ACD}"/>
                </a:ext>
              </a:extLst>
            </p:cNvPr>
            <p:cNvSpPr/>
            <p:nvPr/>
          </p:nvSpPr>
          <p:spPr>
            <a:xfrm>
              <a:off x="3942700" y="3801950"/>
              <a:ext cx="52725" cy="10700"/>
            </a:xfrm>
            <a:custGeom>
              <a:avLst/>
              <a:gdLst/>
              <a:ahLst/>
              <a:cxnLst/>
              <a:rect l="l" t="t" r="r" b="b"/>
              <a:pathLst>
                <a:path w="2109" h="428" extrusionOk="0">
                  <a:moveTo>
                    <a:pt x="376" y="1"/>
                  </a:moveTo>
                  <a:cubicBezTo>
                    <a:pt x="250" y="1"/>
                    <a:pt x="119" y="20"/>
                    <a:pt x="1" y="40"/>
                  </a:cubicBezTo>
                  <a:cubicBezTo>
                    <a:pt x="361" y="95"/>
                    <a:pt x="722" y="178"/>
                    <a:pt x="1055" y="234"/>
                  </a:cubicBezTo>
                  <a:cubicBezTo>
                    <a:pt x="1415" y="317"/>
                    <a:pt x="1748" y="372"/>
                    <a:pt x="2108" y="428"/>
                  </a:cubicBezTo>
                  <a:cubicBezTo>
                    <a:pt x="1942" y="317"/>
                    <a:pt x="1775" y="262"/>
                    <a:pt x="1609" y="206"/>
                  </a:cubicBezTo>
                  <a:cubicBezTo>
                    <a:pt x="1415" y="151"/>
                    <a:pt x="1249" y="95"/>
                    <a:pt x="1082" y="67"/>
                  </a:cubicBezTo>
                  <a:cubicBezTo>
                    <a:pt x="888" y="40"/>
                    <a:pt x="722" y="12"/>
                    <a:pt x="528" y="12"/>
                  </a:cubicBezTo>
                  <a:cubicBezTo>
                    <a:pt x="479" y="4"/>
                    <a:pt x="428" y="1"/>
                    <a:pt x="376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99;p74">
              <a:extLst>
                <a:ext uri="{FF2B5EF4-FFF2-40B4-BE49-F238E27FC236}">
                  <a16:creationId xmlns:a16="http://schemas.microsoft.com/office/drawing/2014/main" id="{9E58526A-631A-462D-93FA-C7D681731377}"/>
                </a:ext>
              </a:extLst>
            </p:cNvPr>
            <p:cNvSpPr/>
            <p:nvPr/>
          </p:nvSpPr>
          <p:spPr>
            <a:xfrm>
              <a:off x="4255325" y="3866800"/>
              <a:ext cx="212800" cy="139675"/>
            </a:xfrm>
            <a:custGeom>
              <a:avLst/>
              <a:gdLst/>
              <a:ahLst/>
              <a:cxnLst/>
              <a:rect l="l" t="t" r="r" b="b"/>
              <a:pathLst>
                <a:path w="8512" h="5587" extrusionOk="0">
                  <a:moveTo>
                    <a:pt x="4836" y="1"/>
                  </a:moveTo>
                  <a:cubicBezTo>
                    <a:pt x="4320" y="1"/>
                    <a:pt x="3685" y="171"/>
                    <a:pt x="3466" y="218"/>
                  </a:cubicBezTo>
                  <a:cubicBezTo>
                    <a:pt x="2385" y="496"/>
                    <a:pt x="1386" y="1022"/>
                    <a:pt x="582" y="1799"/>
                  </a:cubicBezTo>
                  <a:cubicBezTo>
                    <a:pt x="111" y="2298"/>
                    <a:pt x="0" y="3046"/>
                    <a:pt x="305" y="3656"/>
                  </a:cubicBezTo>
                  <a:cubicBezTo>
                    <a:pt x="1026" y="4710"/>
                    <a:pt x="2440" y="5292"/>
                    <a:pt x="3743" y="5486"/>
                  </a:cubicBezTo>
                  <a:cubicBezTo>
                    <a:pt x="4187" y="5556"/>
                    <a:pt x="4583" y="5586"/>
                    <a:pt x="4932" y="5586"/>
                  </a:cubicBezTo>
                  <a:cubicBezTo>
                    <a:pt x="6783" y="5586"/>
                    <a:pt x="7283" y="4743"/>
                    <a:pt x="6349" y="4627"/>
                  </a:cubicBezTo>
                  <a:cubicBezTo>
                    <a:pt x="6183" y="4599"/>
                    <a:pt x="6017" y="4571"/>
                    <a:pt x="5850" y="4543"/>
                  </a:cubicBezTo>
                  <a:cubicBezTo>
                    <a:pt x="5823" y="4543"/>
                    <a:pt x="5823" y="4516"/>
                    <a:pt x="5795" y="4488"/>
                  </a:cubicBezTo>
                  <a:lnTo>
                    <a:pt x="5795" y="4488"/>
                  </a:lnTo>
                  <a:cubicBezTo>
                    <a:pt x="5813" y="4506"/>
                    <a:pt x="5850" y="4513"/>
                    <a:pt x="5894" y="4513"/>
                  </a:cubicBezTo>
                  <a:cubicBezTo>
                    <a:pt x="5983" y="4513"/>
                    <a:pt x="6100" y="4488"/>
                    <a:pt x="6155" y="4488"/>
                  </a:cubicBezTo>
                  <a:cubicBezTo>
                    <a:pt x="6932" y="4488"/>
                    <a:pt x="8512" y="4433"/>
                    <a:pt x="8013" y="3795"/>
                  </a:cubicBezTo>
                  <a:cubicBezTo>
                    <a:pt x="7846" y="3573"/>
                    <a:pt x="7569" y="3656"/>
                    <a:pt x="6821" y="3434"/>
                  </a:cubicBezTo>
                  <a:cubicBezTo>
                    <a:pt x="6571" y="3379"/>
                    <a:pt x="7458" y="3324"/>
                    <a:pt x="7930" y="2935"/>
                  </a:cubicBezTo>
                  <a:cubicBezTo>
                    <a:pt x="8262" y="2741"/>
                    <a:pt x="8124" y="2270"/>
                    <a:pt x="7736" y="2270"/>
                  </a:cubicBezTo>
                  <a:cubicBezTo>
                    <a:pt x="7636" y="2247"/>
                    <a:pt x="7500" y="2240"/>
                    <a:pt x="7339" y="2240"/>
                  </a:cubicBezTo>
                  <a:cubicBezTo>
                    <a:pt x="6966" y="2240"/>
                    <a:pt x="6457" y="2282"/>
                    <a:pt x="5953" y="2282"/>
                  </a:cubicBezTo>
                  <a:cubicBezTo>
                    <a:pt x="5336" y="2282"/>
                    <a:pt x="4726" y="2218"/>
                    <a:pt x="4381" y="1937"/>
                  </a:cubicBezTo>
                  <a:cubicBezTo>
                    <a:pt x="3799" y="1466"/>
                    <a:pt x="5573" y="939"/>
                    <a:pt x="5573" y="440"/>
                  </a:cubicBezTo>
                  <a:cubicBezTo>
                    <a:pt x="5561" y="102"/>
                    <a:pt x="5234" y="1"/>
                    <a:pt x="4836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00;p74">
              <a:extLst>
                <a:ext uri="{FF2B5EF4-FFF2-40B4-BE49-F238E27FC236}">
                  <a16:creationId xmlns:a16="http://schemas.microsoft.com/office/drawing/2014/main" id="{D39F3B64-A104-4080-A9D3-F1A8BB6D28DA}"/>
                </a:ext>
              </a:extLst>
            </p:cNvPr>
            <p:cNvSpPr/>
            <p:nvPr/>
          </p:nvSpPr>
          <p:spPr>
            <a:xfrm>
              <a:off x="4396725" y="3947275"/>
              <a:ext cx="27750" cy="5125"/>
            </a:xfrm>
            <a:custGeom>
              <a:avLst/>
              <a:gdLst/>
              <a:ahLst/>
              <a:cxnLst/>
              <a:rect l="l" t="t" r="r" b="b"/>
              <a:pathLst>
                <a:path w="1110" h="205" extrusionOk="0">
                  <a:moveTo>
                    <a:pt x="288" y="1"/>
                  </a:moveTo>
                  <a:cubicBezTo>
                    <a:pt x="194" y="1"/>
                    <a:pt x="97" y="7"/>
                    <a:pt x="0" y="21"/>
                  </a:cubicBezTo>
                  <a:cubicBezTo>
                    <a:pt x="167" y="105"/>
                    <a:pt x="361" y="160"/>
                    <a:pt x="527" y="188"/>
                  </a:cubicBezTo>
                  <a:cubicBezTo>
                    <a:pt x="598" y="198"/>
                    <a:pt x="669" y="204"/>
                    <a:pt x="740" y="204"/>
                  </a:cubicBezTo>
                  <a:cubicBezTo>
                    <a:pt x="863" y="204"/>
                    <a:pt x="986" y="185"/>
                    <a:pt x="1109" y="132"/>
                  </a:cubicBezTo>
                  <a:cubicBezTo>
                    <a:pt x="1026" y="105"/>
                    <a:pt x="915" y="77"/>
                    <a:pt x="832" y="77"/>
                  </a:cubicBezTo>
                  <a:cubicBezTo>
                    <a:pt x="749" y="49"/>
                    <a:pt x="666" y="21"/>
                    <a:pt x="555" y="21"/>
                  </a:cubicBezTo>
                  <a:cubicBezTo>
                    <a:pt x="472" y="7"/>
                    <a:pt x="381" y="1"/>
                    <a:pt x="288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01;p74">
              <a:extLst>
                <a:ext uri="{FF2B5EF4-FFF2-40B4-BE49-F238E27FC236}">
                  <a16:creationId xmlns:a16="http://schemas.microsoft.com/office/drawing/2014/main" id="{DE463679-05B4-484D-9056-602A4DE99E15}"/>
                </a:ext>
              </a:extLst>
            </p:cNvPr>
            <p:cNvSpPr/>
            <p:nvPr/>
          </p:nvSpPr>
          <p:spPr>
            <a:xfrm>
              <a:off x="4376625" y="3975000"/>
              <a:ext cx="28425" cy="5675"/>
            </a:xfrm>
            <a:custGeom>
              <a:avLst/>
              <a:gdLst/>
              <a:ahLst/>
              <a:cxnLst/>
              <a:rect l="l" t="t" r="r" b="b"/>
              <a:pathLst>
                <a:path w="1137" h="227" extrusionOk="0">
                  <a:moveTo>
                    <a:pt x="291" y="1"/>
                  </a:moveTo>
                  <a:cubicBezTo>
                    <a:pt x="194" y="1"/>
                    <a:pt x="97" y="8"/>
                    <a:pt x="0" y="21"/>
                  </a:cubicBezTo>
                  <a:cubicBezTo>
                    <a:pt x="166" y="132"/>
                    <a:pt x="361" y="188"/>
                    <a:pt x="555" y="215"/>
                  </a:cubicBezTo>
                  <a:cubicBezTo>
                    <a:pt x="607" y="223"/>
                    <a:pt x="659" y="226"/>
                    <a:pt x="711" y="226"/>
                  </a:cubicBezTo>
                  <a:cubicBezTo>
                    <a:pt x="853" y="226"/>
                    <a:pt x="995" y="201"/>
                    <a:pt x="1137" y="160"/>
                  </a:cubicBezTo>
                  <a:cubicBezTo>
                    <a:pt x="943" y="77"/>
                    <a:pt x="749" y="49"/>
                    <a:pt x="582" y="21"/>
                  </a:cubicBezTo>
                  <a:cubicBezTo>
                    <a:pt x="485" y="8"/>
                    <a:pt x="388" y="1"/>
                    <a:pt x="291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002;p74">
              <a:extLst>
                <a:ext uri="{FF2B5EF4-FFF2-40B4-BE49-F238E27FC236}">
                  <a16:creationId xmlns:a16="http://schemas.microsoft.com/office/drawing/2014/main" id="{2000F68E-F1F0-414D-84CB-59DF7A6A8827}"/>
                </a:ext>
              </a:extLst>
            </p:cNvPr>
            <p:cNvSpPr/>
            <p:nvPr/>
          </p:nvSpPr>
          <p:spPr>
            <a:xfrm>
              <a:off x="4258100" y="3918000"/>
              <a:ext cx="9725" cy="40900"/>
            </a:xfrm>
            <a:custGeom>
              <a:avLst/>
              <a:gdLst/>
              <a:ahLst/>
              <a:cxnLst/>
              <a:rect l="l" t="t" r="r" b="b"/>
              <a:pathLst>
                <a:path w="389" h="1636" extrusionOk="0">
                  <a:moveTo>
                    <a:pt x="388" y="0"/>
                  </a:moveTo>
                  <a:lnTo>
                    <a:pt x="388" y="0"/>
                  </a:lnTo>
                  <a:cubicBezTo>
                    <a:pt x="166" y="194"/>
                    <a:pt x="0" y="471"/>
                    <a:pt x="0" y="804"/>
                  </a:cubicBezTo>
                  <a:cubicBezTo>
                    <a:pt x="0" y="1109"/>
                    <a:pt x="83" y="1414"/>
                    <a:pt x="277" y="1636"/>
                  </a:cubicBezTo>
                  <a:cubicBezTo>
                    <a:pt x="222" y="1359"/>
                    <a:pt x="166" y="1081"/>
                    <a:pt x="166" y="804"/>
                  </a:cubicBezTo>
                  <a:cubicBezTo>
                    <a:pt x="194" y="666"/>
                    <a:pt x="194" y="527"/>
                    <a:pt x="250" y="388"/>
                  </a:cubicBezTo>
                  <a:cubicBezTo>
                    <a:pt x="277" y="250"/>
                    <a:pt x="333" y="111"/>
                    <a:pt x="388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003;p74">
              <a:extLst>
                <a:ext uri="{FF2B5EF4-FFF2-40B4-BE49-F238E27FC236}">
                  <a16:creationId xmlns:a16="http://schemas.microsoft.com/office/drawing/2014/main" id="{51E0FBBD-656B-4059-842C-B2629708E025}"/>
                </a:ext>
              </a:extLst>
            </p:cNvPr>
            <p:cNvSpPr/>
            <p:nvPr/>
          </p:nvSpPr>
          <p:spPr>
            <a:xfrm>
              <a:off x="4364825" y="3921975"/>
              <a:ext cx="212825" cy="164475"/>
            </a:xfrm>
            <a:custGeom>
              <a:avLst/>
              <a:gdLst/>
              <a:ahLst/>
              <a:cxnLst/>
              <a:rect l="l" t="t" r="r" b="b"/>
              <a:pathLst>
                <a:path w="8513" h="6579" extrusionOk="0">
                  <a:moveTo>
                    <a:pt x="1609" y="0"/>
                  </a:moveTo>
                  <a:cubicBezTo>
                    <a:pt x="1601" y="0"/>
                    <a:pt x="1591" y="2"/>
                    <a:pt x="1581" y="8"/>
                  </a:cubicBezTo>
                  <a:cubicBezTo>
                    <a:pt x="1545" y="4"/>
                    <a:pt x="1508" y="2"/>
                    <a:pt x="1472" y="2"/>
                  </a:cubicBezTo>
                  <a:cubicBezTo>
                    <a:pt x="1231" y="2"/>
                    <a:pt x="994" y="78"/>
                    <a:pt x="777" y="174"/>
                  </a:cubicBezTo>
                  <a:cubicBezTo>
                    <a:pt x="528" y="312"/>
                    <a:pt x="334" y="534"/>
                    <a:pt x="223" y="784"/>
                  </a:cubicBezTo>
                  <a:cubicBezTo>
                    <a:pt x="1" y="1311"/>
                    <a:pt x="1" y="1893"/>
                    <a:pt x="223" y="2392"/>
                  </a:cubicBezTo>
                  <a:cubicBezTo>
                    <a:pt x="638" y="3390"/>
                    <a:pt x="1415" y="4222"/>
                    <a:pt x="2385" y="4693"/>
                  </a:cubicBezTo>
                  <a:cubicBezTo>
                    <a:pt x="3328" y="5192"/>
                    <a:pt x="4326" y="5580"/>
                    <a:pt x="5352" y="5858"/>
                  </a:cubicBezTo>
                  <a:cubicBezTo>
                    <a:pt x="6350" y="6135"/>
                    <a:pt x="7404" y="6384"/>
                    <a:pt x="8429" y="6578"/>
                  </a:cubicBezTo>
                  <a:cubicBezTo>
                    <a:pt x="8485" y="6578"/>
                    <a:pt x="8513" y="6551"/>
                    <a:pt x="8513" y="6523"/>
                  </a:cubicBezTo>
                  <a:cubicBezTo>
                    <a:pt x="8513" y="6468"/>
                    <a:pt x="8485" y="6440"/>
                    <a:pt x="8457" y="6440"/>
                  </a:cubicBezTo>
                  <a:cubicBezTo>
                    <a:pt x="7431" y="6246"/>
                    <a:pt x="6378" y="5996"/>
                    <a:pt x="5380" y="5691"/>
                  </a:cubicBezTo>
                  <a:cubicBezTo>
                    <a:pt x="4354" y="5414"/>
                    <a:pt x="3383" y="5026"/>
                    <a:pt x="2441" y="4555"/>
                  </a:cubicBezTo>
                  <a:cubicBezTo>
                    <a:pt x="1997" y="4305"/>
                    <a:pt x="1581" y="4000"/>
                    <a:pt x="1221" y="3612"/>
                  </a:cubicBezTo>
                  <a:cubicBezTo>
                    <a:pt x="860" y="3251"/>
                    <a:pt x="555" y="2808"/>
                    <a:pt x="361" y="2336"/>
                  </a:cubicBezTo>
                  <a:cubicBezTo>
                    <a:pt x="167" y="1865"/>
                    <a:pt x="167" y="1338"/>
                    <a:pt x="361" y="867"/>
                  </a:cubicBezTo>
                  <a:cubicBezTo>
                    <a:pt x="598" y="419"/>
                    <a:pt x="1035" y="172"/>
                    <a:pt x="1506" y="172"/>
                  </a:cubicBezTo>
                  <a:cubicBezTo>
                    <a:pt x="1531" y="172"/>
                    <a:pt x="1556" y="172"/>
                    <a:pt x="1581" y="174"/>
                  </a:cubicBezTo>
                  <a:cubicBezTo>
                    <a:pt x="1637" y="174"/>
                    <a:pt x="1664" y="118"/>
                    <a:pt x="1664" y="91"/>
                  </a:cubicBezTo>
                  <a:cubicBezTo>
                    <a:pt x="1664" y="45"/>
                    <a:pt x="1646" y="0"/>
                    <a:pt x="1609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004;p74">
              <a:extLst>
                <a:ext uri="{FF2B5EF4-FFF2-40B4-BE49-F238E27FC236}">
                  <a16:creationId xmlns:a16="http://schemas.microsoft.com/office/drawing/2014/main" id="{48BD9F60-D355-4ED5-9D40-87B05DBF82E4}"/>
                </a:ext>
              </a:extLst>
            </p:cNvPr>
            <p:cNvSpPr/>
            <p:nvPr/>
          </p:nvSpPr>
          <p:spPr>
            <a:xfrm>
              <a:off x="5712975" y="4848525"/>
              <a:ext cx="319575" cy="565175"/>
            </a:xfrm>
            <a:custGeom>
              <a:avLst/>
              <a:gdLst/>
              <a:ahLst/>
              <a:cxnLst/>
              <a:rect l="l" t="t" r="r" b="b"/>
              <a:pathLst>
                <a:path w="12783" h="22607" extrusionOk="0">
                  <a:moveTo>
                    <a:pt x="6090" y="0"/>
                  </a:moveTo>
                  <a:cubicBezTo>
                    <a:pt x="5232" y="0"/>
                    <a:pt x="4064" y="913"/>
                    <a:pt x="2524" y="1761"/>
                  </a:cubicBezTo>
                  <a:cubicBezTo>
                    <a:pt x="1886" y="2122"/>
                    <a:pt x="1360" y="2649"/>
                    <a:pt x="1027" y="3314"/>
                  </a:cubicBezTo>
                  <a:cubicBezTo>
                    <a:pt x="1" y="5172"/>
                    <a:pt x="944" y="7417"/>
                    <a:pt x="1470" y="9275"/>
                  </a:cubicBezTo>
                  <a:cubicBezTo>
                    <a:pt x="2274" y="11881"/>
                    <a:pt x="3300" y="14432"/>
                    <a:pt x="4576" y="16872"/>
                  </a:cubicBezTo>
                  <a:cubicBezTo>
                    <a:pt x="5574" y="18813"/>
                    <a:pt x="6711" y="20615"/>
                    <a:pt x="7792" y="21668"/>
                  </a:cubicBezTo>
                  <a:cubicBezTo>
                    <a:pt x="8425" y="22258"/>
                    <a:pt x="9092" y="22606"/>
                    <a:pt x="10024" y="22606"/>
                  </a:cubicBezTo>
                  <a:cubicBezTo>
                    <a:pt x="10276" y="22606"/>
                    <a:pt x="10547" y="22581"/>
                    <a:pt x="10842" y="22528"/>
                  </a:cubicBezTo>
                  <a:cubicBezTo>
                    <a:pt x="12089" y="22278"/>
                    <a:pt x="12782" y="21280"/>
                    <a:pt x="12755" y="20698"/>
                  </a:cubicBezTo>
                  <a:cubicBezTo>
                    <a:pt x="12644" y="18341"/>
                    <a:pt x="9372" y="19395"/>
                    <a:pt x="8014" y="14321"/>
                  </a:cubicBezTo>
                  <a:cubicBezTo>
                    <a:pt x="7487" y="12269"/>
                    <a:pt x="7847" y="10107"/>
                    <a:pt x="7958" y="8055"/>
                  </a:cubicBezTo>
                  <a:cubicBezTo>
                    <a:pt x="7986" y="7556"/>
                    <a:pt x="8014" y="7085"/>
                    <a:pt x="7986" y="6613"/>
                  </a:cubicBezTo>
                  <a:cubicBezTo>
                    <a:pt x="7783" y="1511"/>
                    <a:pt x="7194" y="0"/>
                    <a:pt x="6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005;p74">
              <a:extLst>
                <a:ext uri="{FF2B5EF4-FFF2-40B4-BE49-F238E27FC236}">
                  <a16:creationId xmlns:a16="http://schemas.microsoft.com/office/drawing/2014/main" id="{91AA345D-BFDF-4889-AA9C-BCD1004D9D2C}"/>
                </a:ext>
              </a:extLst>
            </p:cNvPr>
            <p:cNvSpPr/>
            <p:nvPr/>
          </p:nvSpPr>
          <p:spPr>
            <a:xfrm>
              <a:off x="5965300" y="5357650"/>
              <a:ext cx="40900" cy="35375"/>
            </a:xfrm>
            <a:custGeom>
              <a:avLst/>
              <a:gdLst/>
              <a:ahLst/>
              <a:cxnLst/>
              <a:rect l="l" t="t" r="r" b="b"/>
              <a:pathLst>
                <a:path w="1636" h="1415" extrusionOk="0">
                  <a:moveTo>
                    <a:pt x="0" y="0"/>
                  </a:moveTo>
                  <a:lnTo>
                    <a:pt x="0" y="0"/>
                  </a:lnTo>
                  <a:cubicBezTo>
                    <a:pt x="277" y="250"/>
                    <a:pt x="555" y="472"/>
                    <a:pt x="832" y="721"/>
                  </a:cubicBezTo>
                  <a:cubicBezTo>
                    <a:pt x="970" y="832"/>
                    <a:pt x="1109" y="943"/>
                    <a:pt x="1248" y="1054"/>
                  </a:cubicBezTo>
                  <a:lnTo>
                    <a:pt x="1636" y="1414"/>
                  </a:lnTo>
                  <a:cubicBezTo>
                    <a:pt x="1470" y="1082"/>
                    <a:pt x="1220" y="804"/>
                    <a:pt x="943" y="555"/>
                  </a:cubicBezTo>
                  <a:cubicBezTo>
                    <a:pt x="665" y="333"/>
                    <a:pt x="360" y="139"/>
                    <a:pt x="0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006;p74">
              <a:extLst>
                <a:ext uri="{FF2B5EF4-FFF2-40B4-BE49-F238E27FC236}">
                  <a16:creationId xmlns:a16="http://schemas.microsoft.com/office/drawing/2014/main" id="{AE79CDC3-26E4-4260-832A-F03CA81C0B29}"/>
                </a:ext>
              </a:extLst>
            </p:cNvPr>
            <p:cNvSpPr/>
            <p:nvPr/>
          </p:nvSpPr>
          <p:spPr>
            <a:xfrm>
              <a:off x="5712975" y="4848525"/>
              <a:ext cx="200350" cy="421800"/>
            </a:xfrm>
            <a:custGeom>
              <a:avLst/>
              <a:gdLst/>
              <a:ahLst/>
              <a:cxnLst/>
              <a:rect l="l" t="t" r="r" b="b"/>
              <a:pathLst>
                <a:path w="8014" h="16872" extrusionOk="0">
                  <a:moveTo>
                    <a:pt x="6090" y="0"/>
                  </a:moveTo>
                  <a:cubicBezTo>
                    <a:pt x="5232" y="0"/>
                    <a:pt x="4064" y="913"/>
                    <a:pt x="2524" y="1761"/>
                  </a:cubicBezTo>
                  <a:cubicBezTo>
                    <a:pt x="1886" y="2122"/>
                    <a:pt x="1360" y="2649"/>
                    <a:pt x="1027" y="3314"/>
                  </a:cubicBezTo>
                  <a:cubicBezTo>
                    <a:pt x="1" y="5172"/>
                    <a:pt x="944" y="7417"/>
                    <a:pt x="1470" y="9275"/>
                  </a:cubicBezTo>
                  <a:cubicBezTo>
                    <a:pt x="2274" y="11881"/>
                    <a:pt x="3300" y="14432"/>
                    <a:pt x="4576" y="16872"/>
                  </a:cubicBezTo>
                  <a:cubicBezTo>
                    <a:pt x="4576" y="16678"/>
                    <a:pt x="4603" y="16484"/>
                    <a:pt x="4631" y="16290"/>
                  </a:cubicBezTo>
                  <a:cubicBezTo>
                    <a:pt x="4770" y="15097"/>
                    <a:pt x="4714" y="13822"/>
                    <a:pt x="4992" y="12657"/>
                  </a:cubicBezTo>
                  <a:cubicBezTo>
                    <a:pt x="5380" y="11049"/>
                    <a:pt x="6683" y="10190"/>
                    <a:pt x="7542" y="8831"/>
                  </a:cubicBezTo>
                  <a:cubicBezTo>
                    <a:pt x="7709" y="8582"/>
                    <a:pt x="7847" y="8305"/>
                    <a:pt x="7958" y="8055"/>
                  </a:cubicBezTo>
                  <a:cubicBezTo>
                    <a:pt x="7986" y="7556"/>
                    <a:pt x="8014" y="7085"/>
                    <a:pt x="7986" y="6613"/>
                  </a:cubicBezTo>
                  <a:cubicBezTo>
                    <a:pt x="7783" y="1511"/>
                    <a:pt x="7194" y="0"/>
                    <a:pt x="6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007;p74">
              <a:extLst>
                <a:ext uri="{FF2B5EF4-FFF2-40B4-BE49-F238E27FC236}">
                  <a16:creationId xmlns:a16="http://schemas.microsoft.com/office/drawing/2014/main" id="{3C4DCCC8-E61E-4843-BABC-F56513979427}"/>
                </a:ext>
              </a:extLst>
            </p:cNvPr>
            <p:cNvSpPr/>
            <p:nvPr/>
          </p:nvSpPr>
          <p:spPr>
            <a:xfrm>
              <a:off x="5094150" y="4767100"/>
              <a:ext cx="286150" cy="669475"/>
            </a:xfrm>
            <a:custGeom>
              <a:avLst/>
              <a:gdLst/>
              <a:ahLst/>
              <a:cxnLst/>
              <a:rect l="l" t="t" r="r" b="b"/>
              <a:pathLst>
                <a:path w="11446" h="26779" extrusionOk="0">
                  <a:moveTo>
                    <a:pt x="6299" y="0"/>
                  </a:moveTo>
                  <a:cubicBezTo>
                    <a:pt x="3352" y="0"/>
                    <a:pt x="1" y="2640"/>
                    <a:pt x="605" y="5989"/>
                  </a:cubicBezTo>
                  <a:cubicBezTo>
                    <a:pt x="938" y="7708"/>
                    <a:pt x="1991" y="9177"/>
                    <a:pt x="2795" y="10674"/>
                  </a:cubicBezTo>
                  <a:cubicBezTo>
                    <a:pt x="3017" y="11063"/>
                    <a:pt x="3183" y="11451"/>
                    <a:pt x="3350" y="11839"/>
                  </a:cubicBezTo>
                  <a:cubicBezTo>
                    <a:pt x="5069" y="16330"/>
                    <a:pt x="2435" y="19962"/>
                    <a:pt x="4126" y="24177"/>
                  </a:cubicBezTo>
                  <a:cubicBezTo>
                    <a:pt x="4320" y="24842"/>
                    <a:pt x="4653" y="25452"/>
                    <a:pt x="5097" y="25979"/>
                  </a:cubicBezTo>
                  <a:cubicBezTo>
                    <a:pt x="5597" y="26569"/>
                    <a:pt x="6248" y="26778"/>
                    <a:pt x="6937" y="26778"/>
                  </a:cubicBezTo>
                  <a:cubicBezTo>
                    <a:pt x="7316" y="26778"/>
                    <a:pt x="7707" y="26715"/>
                    <a:pt x="8091" y="26617"/>
                  </a:cubicBezTo>
                  <a:cubicBezTo>
                    <a:pt x="9089" y="26367"/>
                    <a:pt x="9782" y="25702"/>
                    <a:pt x="9560" y="24620"/>
                  </a:cubicBezTo>
                  <a:cubicBezTo>
                    <a:pt x="9200" y="22707"/>
                    <a:pt x="6178" y="23678"/>
                    <a:pt x="7786" y="17828"/>
                  </a:cubicBezTo>
                  <a:cubicBezTo>
                    <a:pt x="8507" y="15221"/>
                    <a:pt x="11446" y="10896"/>
                    <a:pt x="11446" y="6044"/>
                  </a:cubicBezTo>
                  <a:cubicBezTo>
                    <a:pt x="11418" y="3050"/>
                    <a:pt x="10004" y="693"/>
                    <a:pt x="7176" y="83"/>
                  </a:cubicBezTo>
                  <a:cubicBezTo>
                    <a:pt x="6891" y="27"/>
                    <a:pt x="6597" y="0"/>
                    <a:pt x="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008;p74">
              <a:extLst>
                <a:ext uri="{FF2B5EF4-FFF2-40B4-BE49-F238E27FC236}">
                  <a16:creationId xmlns:a16="http://schemas.microsoft.com/office/drawing/2014/main" id="{3999627F-2674-45E9-B0AC-4BCEABF0A0B9}"/>
                </a:ext>
              </a:extLst>
            </p:cNvPr>
            <p:cNvSpPr/>
            <p:nvPr/>
          </p:nvSpPr>
          <p:spPr>
            <a:xfrm>
              <a:off x="5342150" y="4788575"/>
              <a:ext cx="39550" cy="130325"/>
            </a:xfrm>
            <a:custGeom>
              <a:avLst/>
              <a:gdLst/>
              <a:ahLst/>
              <a:cxnLst/>
              <a:rect l="l" t="t" r="r" b="b"/>
              <a:pathLst>
                <a:path w="1582" h="5213" extrusionOk="0">
                  <a:moveTo>
                    <a:pt x="1" y="0"/>
                  </a:moveTo>
                  <a:cubicBezTo>
                    <a:pt x="195" y="416"/>
                    <a:pt x="389" y="832"/>
                    <a:pt x="555" y="1248"/>
                  </a:cubicBezTo>
                  <a:cubicBezTo>
                    <a:pt x="722" y="1664"/>
                    <a:pt x="860" y="2108"/>
                    <a:pt x="999" y="2551"/>
                  </a:cubicBezTo>
                  <a:cubicBezTo>
                    <a:pt x="1110" y="2995"/>
                    <a:pt x="1248" y="3438"/>
                    <a:pt x="1332" y="3882"/>
                  </a:cubicBezTo>
                  <a:cubicBezTo>
                    <a:pt x="1443" y="4326"/>
                    <a:pt x="1526" y="4769"/>
                    <a:pt x="1581" y="5213"/>
                  </a:cubicBezTo>
                  <a:cubicBezTo>
                    <a:pt x="1581" y="4298"/>
                    <a:pt x="1443" y="3383"/>
                    <a:pt x="1165" y="2496"/>
                  </a:cubicBezTo>
                  <a:cubicBezTo>
                    <a:pt x="1027" y="2052"/>
                    <a:pt x="860" y="1609"/>
                    <a:pt x="694" y="1193"/>
                  </a:cubicBezTo>
                  <a:cubicBezTo>
                    <a:pt x="500" y="777"/>
                    <a:pt x="278" y="361"/>
                    <a:pt x="1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09;p74">
              <a:extLst>
                <a:ext uri="{FF2B5EF4-FFF2-40B4-BE49-F238E27FC236}">
                  <a16:creationId xmlns:a16="http://schemas.microsoft.com/office/drawing/2014/main" id="{002C8182-BB33-476C-8FC4-BDBDE5E76856}"/>
                </a:ext>
              </a:extLst>
            </p:cNvPr>
            <p:cNvSpPr/>
            <p:nvPr/>
          </p:nvSpPr>
          <p:spPr>
            <a:xfrm>
              <a:off x="5278400" y="5383300"/>
              <a:ext cx="29125" cy="39525"/>
            </a:xfrm>
            <a:custGeom>
              <a:avLst/>
              <a:gdLst/>
              <a:ahLst/>
              <a:cxnLst/>
              <a:rect l="l" t="t" r="r" b="b"/>
              <a:pathLst>
                <a:path w="1165" h="1581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194"/>
                    <a:pt x="499" y="444"/>
                    <a:pt x="693" y="693"/>
                  </a:cubicBezTo>
                  <a:cubicBezTo>
                    <a:pt x="804" y="832"/>
                    <a:pt x="887" y="970"/>
                    <a:pt x="943" y="1109"/>
                  </a:cubicBezTo>
                  <a:cubicBezTo>
                    <a:pt x="998" y="1275"/>
                    <a:pt x="1054" y="1414"/>
                    <a:pt x="1109" y="1580"/>
                  </a:cubicBezTo>
                  <a:cubicBezTo>
                    <a:pt x="1165" y="1248"/>
                    <a:pt x="1054" y="887"/>
                    <a:pt x="860" y="582"/>
                  </a:cubicBezTo>
                  <a:cubicBezTo>
                    <a:pt x="638" y="305"/>
                    <a:pt x="333" y="111"/>
                    <a:pt x="0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10;p74">
              <a:extLst>
                <a:ext uri="{FF2B5EF4-FFF2-40B4-BE49-F238E27FC236}">
                  <a16:creationId xmlns:a16="http://schemas.microsoft.com/office/drawing/2014/main" id="{9F9DB430-D5BF-4041-9E92-C15EDF1B5ECD}"/>
                </a:ext>
              </a:extLst>
            </p:cNvPr>
            <p:cNvSpPr/>
            <p:nvPr/>
          </p:nvSpPr>
          <p:spPr>
            <a:xfrm>
              <a:off x="5096100" y="4847500"/>
              <a:ext cx="36750" cy="131725"/>
            </a:xfrm>
            <a:custGeom>
              <a:avLst/>
              <a:gdLst/>
              <a:ahLst/>
              <a:cxnLst/>
              <a:rect l="l" t="t" r="r" b="b"/>
              <a:pathLst>
                <a:path w="1470" h="5269" extrusionOk="0">
                  <a:moveTo>
                    <a:pt x="139" y="0"/>
                  </a:moveTo>
                  <a:lnTo>
                    <a:pt x="139" y="0"/>
                  </a:lnTo>
                  <a:cubicBezTo>
                    <a:pt x="28" y="444"/>
                    <a:pt x="0" y="915"/>
                    <a:pt x="28" y="1386"/>
                  </a:cubicBezTo>
                  <a:cubicBezTo>
                    <a:pt x="56" y="1858"/>
                    <a:pt x="111" y="2301"/>
                    <a:pt x="222" y="2773"/>
                  </a:cubicBezTo>
                  <a:cubicBezTo>
                    <a:pt x="361" y="3216"/>
                    <a:pt x="527" y="3660"/>
                    <a:pt x="721" y="4076"/>
                  </a:cubicBezTo>
                  <a:cubicBezTo>
                    <a:pt x="832" y="4270"/>
                    <a:pt x="943" y="4492"/>
                    <a:pt x="1082" y="4686"/>
                  </a:cubicBezTo>
                  <a:cubicBezTo>
                    <a:pt x="1192" y="4880"/>
                    <a:pt x="1331" y="5074"/>
                    <a:pt x="1470" y="5268"/>
                  </a:cubicBezTo>
                  <a:cubicBezTo>
                    <a:pt x="1248" y="4852"/>
                    <a:pt x="1026" y="4436"/>
                    <a:pt x="860" y="4020"/>
                  </a:cubicBezTo>
                  <a:cubicBezTo>
                    <a:pt x="693" y="3604"/>
                    <a:pt x="527" y="3161"/>
                    <a:pt x="416" y="2717"/>
                  </a:cubicBezTo>
                  <a:cubicBezTo>
                    <a:pt x="305" y="2274"/>
                    <a:pt x="222" y="1830"/>
                    <a:pt x="167" y="1386"/>
                  </a:cubicBezTo>
                  <a:cubicBezTo>
                    <a:pt x="111" y="915"/>
                    <a:pt x="111" y="472"/>
                    <a:pt x="139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11;p74">
              <a:extLst>
                <a:ext uri="{FF2B5EF4-FFF2-40B4-BE49-F238E27FC236}">
                  <a16:creationId xmlns:a16="http://schemas.microsoft.com/office/drawing/2014/main" id="{694B59C6-7FF4-41DC-AE51-AF0B4BB7EBD2}"/>
                </a:ext>
              </a:extLst>
            </p:cNvPr>
            <p:cNvSpPr/>
            <p:nvPr/>
          </p:nvSpPr>
          <p:spPr>
            <a:xfrm>
              <a:off x="4636550" y="4503075"/>
              <a:ext cx="1548500" cy="617575"/>
            </a:xfrm>
            <a:custGeom>
              <a:avLst/>
              <a:gdLst/>
              <a:ahLst/>
              <a:cxnLst/>
              <a:rect l="l" t="t" r="r" b="b"/>
              <a:pathLst>
                <a:path w="61940" h="24703" extrusionOk="0">
                  <a:moveTo>
                    <a:pt x="52046" y="1"/>
                  </a:moveTo>
                  <a:cubicBezTo>
                    <a:pt x="47954" y="1"/>
                    <a:pt x="45769" y="3459"/>
                    <a:pt x="41616" y="5681"/>
                  </a:cubicBezTo>
                  <a:cubicBezTo>
                    <a:pt x="41422" y="5764"/>
                    <a:pt x="41256" y="5875"/>
                    <a:pt x="41062" y="5959"/>
                  </a:cubicBezTo>
                  <a:cubicBezTo>
                    <a:pt x="40479" y="6236"/>
                    <a:pt x="39897" y="6485"/>
                    <a:pt x="39315" y="6679"/>
                  </a:cubicBezTo>
                  <a:cubicBezTo>
                    <a:pt x="37689" y="7213"/>
                    <a:pt x="35993" y="7490"/>
                    <a:pt x="34270" y="7490"/>
                  </a:cubicBezTo>
                  <a:cubicBezTo>
                    <a:pt x="34113" y="7490"/>
                    <a:pt x="33955" y="7488"/>
                    <a:pt x="33798" y="7483"/>
                  </a:cubicBezTo>
                  <a:lnTo>
                    <a:pt x="33104" y="7483"/>
                  </a:lnTo>
                  <a:cubicBezTo>
                    <a:pt x="27204" y="7375"/>
                    <a:pt x="24957" y="6012"/>
                    <a:pt x="20740" y="6012"/>
                  </a:cubicBezTo>
                  <a:cubicBezTo>
                    <a:pt x="20657" y="6012"/>
                    <a:pt x="20574" y="6013"/>
                    <a:pt x="20489" y="6014"/>
                  </a:cubicBezTo>
                  <a:cubicBezTo>
                    <a:pt x="20416" y="6013"/>
                    <a:pt x="20344" y="6012"/>
                    <a:pt x="20271" y="6012"/>
                  </a:cubicBezTo>
                  <a:cubicBezTo>
                    <a:pt x="18599" y="6012"/>
                    <a:pt x="16955" y="6317"/>
                    <a:pt x="15388" y="6901"/>
                  </a:cubicBezTo>
                  <a:cubicBezTo>
                    <a:pt x="6072" y="10616"/>
                    <a:pt x="11035" y="18546"/>
                    <a:pt x="2218" y="21124"/>
                  </a:cubicBezTo>
                  <a:cubicBezTo>
                    <a:pt x="1137" y="21429"/>
                    <a:pt x="777" y="21485"/>
                    <a:pt x="444" y="21707"/>
                  </a:cubicBezTo>
                  <a:cubicBezTo>
                    <a:pt x="0" y="21956"/>
                    <a:pt x="222" y="22566"/>
                    <a:pt x="832" y="23093"/>
                  </a:cubicBezTo>
                  <a:cubicBezTo>
                    <a:pt x="1491" y="23655"/>
                    <a:pt x="2326" y="23960"/>
                    <a:pt x="3185" y="23960"/>
                  </a:cubicBezTo>
                  <a:cubicBezTo>
                    <a:pt x="3555" y="23960"/>
                    <a:pt x="3930" y="23903"/>
                    <a:pt x="4298" y="23786"/>
                  </a:cubicBezTo>
                  <a:cubicBezTo>
                    <a:pt x="5573" y="23370"/>
                    <a:pt x="5989" y="22649"/>
                    <a:pt x="6488" y="22317"/>
                  </a:cubicBezTo>
                  <a:cubicBezTo>
                    <a:pt x="6534" y="22284"/>
                    <a:pt x="6573" y="22270"/>
                    <a:pt x="6610" y="22270"/>
                  </a:cubicBezTo>
                  <a:cubicBezTo>
                    <a:pt x="6791" y="22270"/>
                    <a:pt x="6918" y="22631"/>
                    <a:pt x="7680" y="22954"/>
                  </a:cubicBezTo>
                  <a:cubicBezTo>
                    <a:pt x="7947" y="23076"/>
                    <a:pt x="8226" y="23133"/>
                    <a:pt x="8501" y="23133"/>
                  </a:cubicBezTo>
                  <a:cubicBezTo>
                    <a:pt x="9165" y="23133"/>
                    <a:pt x="9803" y="22795"/>
                    <a:pt x="10175" y="22206"/>
                  </a:cubicBezTo>
                  <a:cubicBezTo>
                    <a:pt x="11201" y="20487"/>
                    <a:pt x="10397" y="18296"/>
                    <a:pt x="11700" y="16439"/>
                  </a:cubicBezTo>
                  <a:cubicBezTo>
                    <a:pt x="11756" y="16356"/>
                    <a:pt x="11811" y="16245"/>
                    <a:pt x="11894" y="16162"/>
                  </a:cubicBezTo>
                  <a:cubicBezTo>
                    <a:pt x="12449" y="15441"/>
                    <a:pt x="13142" y="14858"/>
                    <a:pt x="13974" y="14470"/>
                  </a:cubicBezTo>
                  <a:cubicBezTo>
                    <a:pt x="14270" y="14322"/>
                    <a:pt x="14590" y="14249"/>
                    <a:pt x="14910" y="14249"/>
                  </a:cubicBezTo>
                  <a:cubicBezTo>
                    <a:pt x="15071" y="14249"/>
                    <a:pt x="15231" y="14267"/>
                    <a:pt x="15388" y="14304"/>
                  </a:cubicBezTo>
                  <a:cubicBezTo>
                    <a:pt x="17301" y="14720"/>
                    <a:pt x="18659" y="16577"/>
                    <a:pt x="21321" y="18601"/>
                  </a:cubicBezTo>
                  <a:cubicBezTo>
                    <a:pt x="22458" y="19433"/>
                    <a:pt x="23706" y="20182"/>
                    <a:pt x="24981" y="20819"/>
                  </a:cubicBezTo>
                  <a:cubicBezTo>
                    <a:pt x="28530" y="22538"/>
                    <a:pt x="32134" y="23675"/>
                    <a:pt x="35960" y="23842"/>
                  </a:cubicBezTo>
                  <a:lnTo>
                    <a:pt x="37291" y="23842"/>
                  </a:lnTo>
                  <a:cubicBezTo>
                    <a:pt x="37707" y="23842"/>
                    <a:pt x="38151" y="23814"/>
                    <a:pt x="38594" y="23786"/>
                  </a:cubicBezTo>
                  <a:lnTo>
                    <a:pt x="38844" y="23786"/>
                  </a:lnTo>
                  <a:cubicBezTo>
                    <a:pt x="38879" y="23783"/>
                    <a:pt x="38916" y="23782"/>
                    <a:pt x="38955" y="23782"/>
                  </a:cubicBezTo>
                  <a:cubicBezTo>
                    <a:pt x="39923" y="23782"/>
                    <a:pt x="41785" y="24702"/>
                    <a:pt x="43357" y="24702"/>
                  </a:cubicBezTo>
                  <a:cubicBezTo>
                    <a:pt x="44011" y="24702"/>
                    <a:pt x="44614" y="24543"/>
                    <a:pt x="45082" y="24091"/>
                  </a:cubicBezTo>
                  <a:cubicBezTo>
                    <a:pt x="46052" y="23176"/>
                    <a:pt x="46940" y="22150"/>
                    <a:pt x="47744" y="21069"/>
                  </a:cubicBezTo>
                  <a:cubicBezTo>
                    <a:pt x="48991" y="19322"/>
                    <a:pt x="49185" y="18491"/>
                    <a:pt x="49241" y="18158"/>
                  </a:cubicBezTo>
                  <a:cubicBezTo>
                    <a:pt x="49324" y="17659"/>
                    <a:pt x="49379" y="17160"/>
                    <a:pt x="49379" y="16688"/>
                  </a:cubicBezTo>
                  <a:cubicBezTo>
                    <a:pt x="49546" y="15884"/>
                    <a:pt x="49878" y="15163"/>
                    <a:pt x="50405" y="14553"/>
                  </a:cubicBezTo>
                  <a:cubicBezTo>
                    <a:pt x="50710" y="14138"/>
                    <a:pt x="51265" y="13528"/>
                    <a:pt x="51875" y="12779"/>
                  </a:cubicBezTo>
                  <a:cubicBezTo>
                    <a:pt x="52786" y="11640"/>
                    <a:pt x="52955" y="11290"/>
                    <a:pt x="53167" y="11290"/>
                  </a:cubicBezTo>
                  <a:cubicBezTo>
                    <a:pt x="53238" y="11290"/>
                    <a:pt x="53315" y="11330"/>
                    <a:pt x="53427" y="11393"/>
                  </a:cubicBezTo>
                  <a:cubicBezTo>
                    <a:pt x="54193" y="11797"/>
                    <a:pt x="55040" y="12005"/>
                    <a:pt x="55882" y="12005"/>
                  </a:cubicBezTo>
                  <a:cubicBezTo>
                    <a:pt x="56137" y="12005"/>
                    <a:pt x="56392" y="11986"/>
                    <a:pt x="56643" y="11947"/>
                  </a:cubicBezTo>
                  <a:cubicBezTo>
                    <a:pt x="57226" y="11892"/>
                    <a:pt x="57697" y="11337"/>
                    <a:pt x="57253" y="10838"/>
                  </a:cubicBezTo>
                  <a:cubicBezTo>
                    <a:pt x="56754" y="10284"/>
                    <a:pt x="55950" y="10256"/>
                    <a:pt x="54897" y="9424"/>
                  </a:cubicBezTo>
                  <a:cubicBezTo>
                    <a:pt x="54758" y="9341"/>
                    <a:pt x="54148" y="8814"/>
                    <a:pt x="54287" y="8703"/>
                  </a:cubicBezTo>
                  <a:cubicBezTo>
                    <a:pt x="54301" y="8690"/>
                    <a:pt x="54315" y="8683"/>
                    <a:pt x="54332" y="8683"/>
                  </a:cubicBezTo>
                  <a:cubicBezTo>
                    <a:pt x="54349" y="8683"/>
                    <a:pt x="54370" y="8690"/>
                    <a:pt x="54398" y="8703"/>
                  </a:cubicBezTo>
                  <a:cubicBezTo>
                    <a:pt x="55033" y="9021"/>
                    <a:pt x="56832" y="9567"/>
                    <a:pt x="58176" y="9567"/>
                  </a:cubicBezTo>
                  <a:cubicBezTo>
                    <a:pt x="58239" y="9567"/>
                    <a:pt x="58301" y="9565"/>
                    <a:pt x="58362" y="9563"/>
                  </a:cubicBezTo>
                  <a:cubicBezTo>
                    <a:pt x="59194" y="9535"/>
                    <a:pt x="59998" y="9202"/>
                    <a:pt x="60608" y="8648"/>
                  </a:cubicBezTo>
                  <a:cubicBezTo>
                    <a:pt x="61246" y="8093"/>
                    <a:pt x="61939" y="7289"/>
                    <a:pt x="61301" y="6707"/>
                  </a:cubicBezTo>
                  <a:cubicBezTo>
                    <a:pt x="60885" y="6291"/>
                    <a:pt x="60719" y="6180"/>
                    <a:pt x="59139" y="5265"/>
                  </a:cubicBezTo>
                  <a:cubicBezTo>
                    <a:pt x="57642" y="4378"/>
                    <a:pt x="58030" y="3796"/>
                    <a:pt x="56782" y="2216"/>
                  </a:cubicBezTo>
                  <a:cubicBezTo>
                    <a:pt x="55756" y="913"/>
                    <a:pt x="54259" y="136"/>
                    <a:pt x="52651" y="25"/>
                  </a:cubicBezTo>
                  <a:cubicBezTo>
                    <a:pt x="52445" y="9"/>
                    <a:pt x="52243" y="1"/>
                    <a:pt x="5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012;p74">
              <a:extLst>
                <a:ext uri="{FF2B5EF4-FFF2-40B4-BE49-F238E27FC236}">
                  <a16:creationId xmlns:a16="http://schemas.microsoft.com/office/drawing/2014/main" id="{CB28A120-FE6A-4168-AF2E-229C071F732D}"/>
                </a:ext>
              </a:extLst>
            </p:cNvPr>
            <p:cNvSpPr/>
            <p:nvPr/>
          </p:nvSpPr>
          <p:spPr>
            <a:xfrm>
              <a:off x="5169575" y="4906225"/>
              <a:ext cx="464425" cy="193750"/>
            </a:xfrm>
            <a:custGeom>
              <a:avLst/>
              <a:gdLst/>
              <a:ahLst/>
              <a:cxnLst/>
              <a:rect l="l" t="t" r="r" b="b"/>
              <a:pathLst>
                <a:path w="18577" h="7750" extrusionOk="0">
                  <a:moveTo>
                    <a:pt x="17943" y="0"/>
                  </a:moveTo>
                  <a:cubicBezTo>
                    <a:pt x="16406" y="0"/>
                    <a:pt x="14590" y="1089"/>
                    <a:pt x="13558" y="2254"/>
                  </a:cubicBezTo>
                  <a:cubicBezTo>
                    <a:pt x="12303" y="3710"/>
                    <a:pt x="11491" y="4311"/>
                    <a:pt x="10474" y="4311"/>
                  </a:cubicBezTo>
                  <a:cubicBezTo>
                    <a:pt x="9536" y="4311"/>
                    <a:pt x="8423" y="3799"/>
                    <a:pt x="6627" y="2974"/>
                  </a:cubicBezTo>
                  <a:cubicBezTo>
                    <a:pt x="5358" y="2378"/>
                    <a:pt x="3622" y="1729"/>
                    <a:pt x="2104" y="1729"/>
                  </a:cubicBezTo>
                  <a:cubicBezTo>
                    <a:pt x="1433" y="1729"/>
                    <a:pt x="804" y="1856"/>
                    <a:pt x="277" y="2170"/>
                  </a:cubicBezTo>
                  <a:cubicBezTo>
                    <a:pt x="83" y="2281"/>
                    <a:pt x="0" y="2365"/>
                    <a:pt x="56" y="2475"/>
                  </a:cubicBezTo>
                  <a:cubicBezTo>
                    <a:pt x="1192" y="3307"/>
                    <a:pt x="2412" y="4056"/>
                    <a:pt x="3688" y="4693"/>
                  </a:cubicBezTo>
                  <a:cubicBezTo>
                    <a:pt x="7539" y="6558"/>
                    <a:pt x="11456" y="7750"/>
                    <a:pt x="15611" y="7750"/>
                  </a:cubicBezTo>
                  <a:cubicBezTo>
                    <a:pt x="16152" y="7750"/>
                    <a:pt x="16696" y="7729"/>
                    <a:pt x="17245" y="7688"/>
                  </a:cubicBezTo>
                  <a:lnTo>
                    <a:pt x="17523" y="7688"/>
                  </a:lnTo>
                  <a:cubicBezTo>
                    <a:pt x="17356" y="6523"/>
                    <a:pt x="17245" y="4333"/>
                    <a:pt x="18410" y="673"/>
                  </a:cubicBezTo>
                  <a:cubicBezTo>
                    <a:pt x="18549" y="313"/>
                    <a:pt x="18576" y="63"/>
                    <a:pt x="18160" y="8"/>
                  </a:cubicBezTo>
                  <a:cubicBezTo>
                    <a:pt x="18089" y="3"/>
                    <a:pt x="18016" y="0"/>
                    <a:pt x="17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13;p74">
              <a:extLst>
                <a:ext uri="{FF2B5EF4-FFF2-40B4-BE49-F238E27FC236}">
                  <a16:creationId xmlns:a16="http://schemas.microsoft.com/office/drawing/2014/main" id="{09CAEE43-2EC6-4FDB-9AA3-B79E4DEB846A}"/>
                </a:ext>
              </a:extLst>
            </p:cNvPr>
            <p:cNvSpPr/>
            <p:nvPr/>
          </p:nvSpPr>
          <p:spPr>
            <a:xfrm>
              <a:off x="4658025" y="4907500"/>
              <a:ext cx="277275" cy="194950"/>
            </a:xfrm>
            <a:custGeom>
              <a:avLst/>
              <a:gdLst/>
              <a:ahLst/>
              <a:cxnLst/>
              <a:rect l="l" t="t" r="r" b="b"/>
              <a:pathLst>
                <a:path w="11091" h="7798" extrusionOk="0">
                  <a:moveTo>
                    <a:pt x="11019" y="1"/>
                  </a:moveTo>
                  <a:cubicBezTo>
                    <a:pt x="10961" y="1"/>
                    <a:pt x="10908" y="20"/>
                    <a:pt x="10869" y="40"/>
                  </a:cubicBezTo>
                  <a:cubicBezTo>
                    <a:pt x="10231" y="234"/>
                    <a:pt x="9705" y="595"/>
                    <a:pt x="9289" y="1094"/>
                  </a:cubicBezTo>
                  <a:cubicBezTo>
                    <a:pt x="8568" y="1981"/>
                    <a:pt x="8568" y="3284"/>
                    <a:pt x="7792" y="4088"/>
                  </a:cubicBezTo>
                  <a:cubicBezTo>
                    <a:pt x="7384" y="4496"/>
                    <a:pt x="6909" y="4509"/>
                    <a:pt x="6403" y="4509"/>
                  </a:cubicBezTo>
                  <a:cubicBezTo>
                    <a:pt x="6367" y="4509"/>
                    <a:pt x="6331" y="4509"/>
                    <a:pt x="6294" y="4509"/>
                  </a:cubicBezTo>
                  <a:cubicBezTo>
                    <a:pt x="6112" y="4509"/>
                    <a:pt x="5927" y="4511"/>
                    <a:pt x="5740" y="4532"/>
                  </a:cubicBezTo>
                  <a:cubicBezTo>
                    <a:pt x="4686" y="4615"/>
                    <a:pt x="3688" y="5003"/>
                    <a:pt x="2829" y="5585"/>
                  </a:cubicBezTo>
                  <a:cubicBezTo>
                    <a:pt x="1914" y="6223"/>
                    <a:pt x="1137" y="6888"/>
                    <a:pt x="1" y="6916"/>
                  </a:cubicBezTo>
                  <a:cubicBezTo>
                    <a:pt x="682" y="7500"/>
                    <a:pt x="1528" y="7797"/>
                    <a:pt x="2385" y="7797"/>
                  </a:cubicBezTo>
                  <a:cubicBezTo>
                    <a:pt x="2747" y="7797"/>
                    <a:pt x="3112" y="7744"/>
                    <a:pt x="3466" y="7637"/>
                  </a:cubicBezTo>
                  <a:cubicBezTo>
                    <a:pt x="4769" y="7221"/>
                    <a:pt x="5185" y="6500"/>
                    <a:pt x="5657" y="6167"/>
                  </a:cubicBezTo>
                  <a:cubicBezTo>
                    <a:pt x="5703" y="6135"/>
                    <a:pt x="5743" y="6120"/>
                    <a:pt x="5780" y="6120"/>
                  </a:cubicBezTo>
                  <a:cubicBezTo>
                    <a:pt x="5967" y="6120"/>
                    <a:pt x="6110" y="6482"/>
                    <a:pt x="6849" y="6805"/>
                  </a:cubicBezTo>
                  <a:cubicBezTo>
                    <a:pt x="7113" y="6917"/>
                    <a:pt x="7388" y="6971"/>
                    <a:pt x="7659" y="6971"/>
                  </a:cubicBezTo>
                  <a:cubicBezTo>
                    <a:pt x="8328" y="6971"/>
                    <a:pt x="8969" y="6640"/>
                    <a:pt x="9344" y="6029"/>
                  </a:cubicBezTo>
                  <a:cubicBezTo>
                    <a:pt x="10370" y="4337"/>
                    <a:pt x="9566" y="2147"/>
                    <a:pt x="10869" y="290"/>
                  </a:cubicBezTo>
                  <a:cubicBezTo>
                    <a:pt x="10925" y="206"/>
                    <a:pt x="11008" y="95"/>
                    <a:pt x="11091" y="12"/>
                  </a:cubicBezTo>
                  <a:cubicBezTo>
                    <a:pt x="11067" y="4"/>
                    <a:pt x="11042" y="1"/>
                    <a:pt x="1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14;p74">
              <a:extLst>
                <a:ext uri="{FF2B5EF4-FFF2-40B4-BE49-F238E27FC236}">
                  <a16:creationId xmlns:a16="http://schemas.microsoft.com/office/drawing/2014/main" id="{67636BA9-AB42-4B6A-95F9-00B3F15EE656}"/>
                </a:ext>
              </a:extLst>
            </p:cNvPr>
            <p:cNvSpPr/>
            <p:nvPr/>
          </p:nvSpPr>
          <p:spPr>
            <a:xfrm>
              <a:off x="6128175" y="4650650"/>
              <a:ext cx="52000" cy="68625"/>
            </a:xfrm>
            <a:custGeom>
              <a:avLst/>
              <a:gdLst/>
              <a:ahLst/>
              <a:cxnLst/>
              <a:rect l="l" t="t" r="r" b="b"/>
              <a:pathLst>
                <a:path w="2080" h="2745" extrusionOk="0">
                  <a:moveTo>
                    <a:pt x="555" y="0"/>
                  </a:moveTo>
                  <a:cubicBezTo>
                    <a:pt x="333" y="194"/>
                    <a:pt x="167" y="471"/>
                    <a:pt x="111" y="776"/>
                  </a:cubicBezTo>
                  <a:cubicBezTo>
                    <a:pt x="1" y="1525"/>
                    <a:pt x="333" y="2301"/>
                    <a:pt x="943" y="2745"/>
                  </a:cubicBezTo>
                  <a:cubicBezTo>
                    <a:pt x="1137" y="2551"/>
                    <a:pt x="1331" y="2385"/>
                    <a:pt x="1498" y="2190"/>
                  </a:cubicBezTo>
                  <a:cubicBezTo>
                    <a:pt x="1886" y="1747"/>
                    <a:pt x="2080" y="1220"/>
                    <a:pt x="1664" y="804"/>
                  </a:cubicBezTo>
                  <a:cubicBezTo>
                    <a:pt x="1331" y="499"/>
                    <a:pt x="943" y="222"/>
                    <a:pt x="555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15;p74">
              <a:extLst>
                <a:ext uri="{FF2B5EF4-FFF2-40B4-BE49-F238E27FC236}">
                  <a16:creationId xmlns:a16="http://schemas.microsoft.com/office/drawing/2014/main" id="{C8FCD77F-F8DB-4774-A5EF-9AE7C910ECAF}"/>
                </a:ext>
              </a:extLst>
            </p:cNvPr>
            <p:cNvSpPr/>
            <p:nvPr/>
          </p:nvSpPr>
          <p:spPr>
            <a:xfrm>
              <a:off x="6008950" y="4607525"/>
              <a:ext cx="28525" cy="25475"/>
            </a:xfrm>
            <a:custGeom>
              <a:avLst/>
              <a:gdLst/>
              <a:ahLst/>
              <a:cxnLst/>
              <a:rect l="l" t="t" r="r" b="b"/>
              <a:pathLst>
                <a:path w="1141" h="1019" extrusionOk="0">
                  <a:moveTo>
                    <a:pt x="522" y="1"/>
                  </a:moveTo>
                  <a:cubicBezTo>
                    <a:pt x="428" y="1"/>
                    <a:pt x="334" y="29"/>
                    <a:pt x="250" y="89"/>
                  </a:cubicBezTo>
                  <a:cubicBezTo>
                    <a:pt x="1" y="339"/>
                    <a:pt x="28" y="727"/>
                    <a:pt x="333" y="949"/>
                  </a:cubicBezTo>
                  <a:cubicBezTo>
                    <a:pt x="408" y="997"/>
                    <a:pt x="481" y="1018"/>
                    <a:pt x="549" y="1018"/>
                  </a:cubicBezTo>
                  <a:cubicBezTo>
                    <a:pt x="910" y="1018"/>
                    <a:pt x="1140" y="425"/>
                    <a:pt x="860" y="145"/>
                  </a:cubicBezTo>
                  <a:cubicBezTo>
                    <a:pt x="766" y="50"/>
                    <a:pt x="645" y="1"/>
                    <a:pt x="522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16;p74">
              <a:extLst>
                <a:ext uri="{FF2B5EF4-FFF2-40B4-BE49-F238E27FC236}">
                  <a16:creationId xmlns:a16="http://schemas.microsoft.com/office/drawing/2014/main" id="{D1B8E0BF-F954-4A8E-96BF-AB4C16C21F21}"/>
                </a:ext>
              </a:extLst>
            </p:cNvPr>
            <p:cNvSpPr/>
            <p:nvPr/>
          </p:nvSpPr>
          <p:spPr>
            <a:xfrm>
              <a:off x="5825275" y="4553600"/>
              <a:ext cx="141425" cy="176600"/>
            </a:xfrm>
            <a:custGeom>
              <a:avLst/>
              <a:gdLst/>
              <a:ahLst/>
              <a:cxnLst/>
              <a:rect l="l" t="t" r="r" b="b"/>
              <a:pathLst>
                <a:path w="5657" h="7064" extrusionOk="0">
                  <a:moveTo>
                    <a:pt x="2052" y="1"/>
                  </a:moveTo>
                  <a:cubicBezTo>
                    <a:pt x="1387" y="306"/>
                    <a:pt x="805" y="777"/>
                    <a:pt x="361" y="1359"/>
                  </a:cubicBezTo>
                  <a:cubicBezTo>
                    <a:pt x="139" y="1636"/>
                    <a:pt x="28" y="1997"/>
                    <a:pt x="0" y="2385"/>
                  </a:cubicBezTo>
                  <a:cubicBezTo>
                    <a:pt x="0" y="2745"/>
                    <a:pt x="195" y="3106"/>
                    <a:pt x="527" y="3328"/>
                  </a:cubicBezTo>
                  <a:cubicBezTo>
                    <a:pt x="832" y="3522"/>
                    <a:pt x="1193" y="3633"/>
                    <a:pt x="1359" y="3938"/>
                  </a:cubicBezTo>
                  <a:cubicBezTo>
                    <a:pt x="1525" y="4215"/>
                    <a:pt x="1609" y="4548"/>
                    <a:pt x="1581" y="4908"/>
                  </a:cubicBezTo>
                  <a:cubicBezTo>
                    <a:pt x="1553" y="5268"/>
                    <a:pt x="1581" y="5629"/>
                    <a:pt x="1692" y="5989"/>
                  </a:cubicBezTo>
                  <a:cubicBezTo>
                    <a:pt x="1830" y="6350"/>
                    <a:pt x="2108" y="6627"/>
                    <a:pt x="2440" y="6821"/>
                  </a:cubicBezTo>
                  <a:cubicBezTo>
                    <a:pt x="2654" y="6977"/>
                    <a:pt x="2909" y="7064"/>
                    <a:pt x="3176" y="7064"/>
                  </a:cubicBezTo>
                  <a:cubicBezTo>
                    <a:pt x="3290" y="7064"/>
                    <a:pt x="3406" y="7048"/>
                    <a:pt x="3522" y="7015"/>
                  </a:cubicBezTo>
                  <a:cubicBezTo>
                    <a:pt x="3882" y="6904"/>
                    <a:pt x="4187" y="6627"/>
                    <a:pt x="4326" y="6267"/>
                  </a:cubicBezTo>
                  <a:cubicBezTo>
                    <a:pt x="4437" y="5906"/>
                    <a:pt x="4464" y="5518"/>
                    <a:pt x="4381" y="5157"/>
                  </a:cubicBezTo>
                  <a:cubicBezTo>
                    <a:pt x="4353" y="4991"/>
                    <a:pt x="4326" y="4825"/>
                    <a:pt x="4270" y="4631"/>
                  </a:cubicBezTo>
                  <a:cubicBezTo>
                    <a:pt x="4243" y="4464"/>
                    <a:pt x="4215" y="4298"/>
                    <a:pt x="4215" y="4132"/>
                  </a:cubicBezTo>
                  <a:cubicBezTo>
                    <a:pt x="4215" y="3965"/>
                    <a:pt x="4298" y="3827"/>
                    <a:pt x="4437" y="3716"/>
                  </a:cubicBezTo>
                  <a:cubicBezTo>
                    <a:pt x="4575" y="3605"/>
                    <a:pt x="4714" y="3522"/>
                    <a:pt x="4880" y="3438"/>
                  </a:cubicBezTo>
                  <a:cubicBezTo>
                    <a:pt x="5213" y="3272"/>
                    <a:pt x="5462" y="2967"/>
                    <a:pt x="5573" y="2607"/>
                  </a:cubicBezTo>
                  <a:cubicBezTo>
                    <a:pt x="5657" y="2246"/>
                    <a:pt x="5629" y="1858"/>
                    <a:pt x="5462" y="1525"/>
                  </a:cubicBezTo>
                  <a:cubicBezTo>
                    <a:pt x="5324" y="1193"/>
                    <a:pt x="5157" y="888"/>
                    <a:pt x="4908" y="610"/>
                  </a:cubicBezTo>
                  <a:lnTo>
                    <a:pt x="4908" y="610"/>
                  </a:lnTo>
                  <a:cubicBezTo>
                    <a:pt x="5130" y="888"/>
                    <a:pt x="5296" y="1220"/>
                    <a:pt x="5435" y="1553"/>
                  </a:cubicBezTo>
                  <a:cubicBezTo>
                    <a:pt x="5573" y="1886"/>
                    <a:pt x="5573" y="2246"/>
                    <a:pt x="5490" y="2579"/>
                  </a:cubicBezTo>
                  <a:cubicBezTo>
                    <a:pt x="5379" y="2912"/>
                    <a:pt x="5130" y="3189"/>
                    <a:pt x="4825" y="3355"/>
                  </a:cubicBezTo>
                  <a:cubicBezTo>
                    <a:pt x="4658" y="3411"/>
                    <a:pt x="4492" y="3522"/>
                    <a:pt x="4353" y="3633"/>
                  </a:cubicBezTo>
                  <a:cubicBezTo>
                    <a:pt x="4187" y="3743"/>
                    <a:pt x="4104" y="3938"/>
                    <a:pt x="4076" y="4132"/>
                  </a:cubicBezTo>
                  <a:cubicBezTo>
                    <a:pt x="4076" y="4326"/>
                    <a:pt x="4104" y="4492"/>
                    <a:pt x="4132" y="4686"/>
                  </a:cubicBezTo>
                  <a:cubicBezTo>
                    <a:pt x="4187" y="4853"/>
                    <a:pt x="4215" y="5019"/>
                    <a:pt x="4243" y="5213"/>
                  </a:cubicBezTo>
                  <a:cubicBezTo>
                    <a:pt x="4326" y="5546"/>
                    <a:pt x="4298" y="5878"/>
                    <a:pt x="4187" y="6211"/>
                  </a:cubicBezTo>
                  <a:cubicBezTo>
                    <a:pt x="4076" y="6544"/>
                    <a:pt x="3799" y="6766"/>
                    <a:pt x="3494" y="6876"/>
                  </a:cubicBezTo>
                  <a:cubicBezTo>
                    <a:pt x="3413" y="6890"/>
                    <a:pt x="3331" y="6897"/>
                    <a:pt x="3248" y="6897"/>
                  </a:cubicBezTo>
                  <a:cubicBezTo>
                    <a:pt x="2991" y="6897"/>
                    <a:pt x="2733" y="6829"/>
                    <a:pt x="2524" y="6682"/>
                  </a:cubicBezTo>
                  <a:cubicBezTo>
                    <a:pt x="2246" y="6516"/>
                    <a:pt x="1997" y="6267"/>
                    <a:pt x="1858" y="5934"/>
                  </a:cubicBezTo>
                  <a:cubicBezTo>
                    <a:pt x="1775" y="5601"/>
                    <a:pt x="1719" y="5241"/>
                    <a:pt x="1775" y="4908"/>
                  </a:cubicBezTo>
                  <a:cubicBezTo>
                    <a:pt x="1803" y="4520"/>
                    <a:pt x="1692" y="4159"/>
                    <a:pt x="1498" y="3827"/>
                  </a:cubicBezTo>
                  <a:cubicBezTo>
                    <a:pt x="1387" y="3660"/>
                    <a:pt x="1248" y="3549"/>
                    <a:pt x="1082" y="3466"/>
                  </a:cubicBezTo>
                  <a:cubicBezTo>
                    <a:pt x="915" y="3355"/>
                    <a:pt x="749" y="3300"/>
                    <a:pt x="610" y="3217"/>
                  </a:cubicBezTo>
                  <a:cubicBezTo>
                    <a:pt x="305" y="3023"/>
                    <a:pt x="139" y="2718"/>
                    <a:pt x="139" y="2357"/>
                  </a:cubicBezTo>
                  <a:cubicBezTo>
                    <a:pt x="139" y="2024"/>
                    <a:pt x="250" y="1664"/>
                    <a:pt x="472" y="1387"/>
                  </a:cubicBezTo>
                  <a:cubicBezTo>
                    <a:pt x="888" y="805"/>
                    <a:pt x="1414" y="333"/>
                    <a:pt x="2052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17;p74">
              <a:extLst>
                <a:ext uri="{FF2B5EF4-FFF2-40B4-BE49-F238E27FC236}">
                  <a16:creationId xmlns:a16="http://schemas.microsoft.com/office/drawing/2014/main" id="{068A6EB9-7A04-4D8D-9EEB-7005E8033726}"/>
                </a:ext>
              </a:extLst>
            </p:cNvPr>
            <p:cNvSpPr/>
            <p:nvPr/>
          </p:nvSpPr>
          <p:spPr>
            <a:xfrm>
              <a:off x="5011525" y="4694125"/>
              <a:ext cx="207975" cy="43175"/>
            </a:xfrm>
            <a:custGeom>
              <a:avLst/>
              <a:gdLst/>
              <a:ahLst/>
              <a:cxnLst/>
              <a:rect l="l" t="t" r="r" b="b"/>
              <a:pathLst>
                <a:path w="8319" h="1727" extrusionOk="0">
                  <a:moveTo>
                    <a:pt x="5106" y="1"/>
                  </a:moveTo>
                  <a:cubicBezTo>
                    <a:pt x="4742" y="1"/>
                    <a:pt x="4381" y="22"/>
                    <a:pt x="4021" y="63"/>
                  </a:cubicBezTo>
                  <a:cubicBezTo>
                    <a:pt x="3272" y="146"/>
                    <a:pt x="2579" y="313"/>
                    <a:pt x="1886" y="590"/>
                  </a:cubicBezTo>
                  <a:cubicBezTo>
                    <a:pt x="1193" y="867"/>
                    <a:pt x="555" y="1255"/>
                    <a:pt x="1" y="1727"/>
                  </a:cubicBezTo>
                  <a:cubicBezTo>
                    <a:pt x="583" y="1311"/>
                    <a:pt x="1248" y="978"/>
                    <a:pt x="1914" y="729"/>
                  </a:cubicBezTo>
                  <a:cubicBezTo>
                    <a:pt x="2607" y="479"/>
                    <a:pt x="3300" y="313"/>
                    <a:pt x="4021" y="257"/>
                  </a:cubicBezTo>
                  <a:cubicBezTo>
                    <a:pt x="4486" y="204"/>
                    <a:pt x="4952" y="173"/>
                    <a:pt x="5410" y="173"/>
                  </a:cubicBezTo>
                  <a:cubicBezTo>
                    <a:pt x="5661" y="173"/>
                    <a:pt x="5910" y="182"/>
                    <a:pt x="6156" y="202"/>
                  </a:cubicBezTo>
                  <a:cubicBezTo>
                    <a:pt x="6877" y="257"/>
                    <a:pt x="7598" y="341"/>
                    <a:pt x="8318" y="451"/>
                  </a:cubicBezTo>
                  <a:cubicBezTo>
                    <a:pt x="7625" y="285"/>
                    <a:pt x="6904" y="146"/>
                    <a:pt x="6211" y="63"/>
                  </a:cubicBezTo>
                  <a:cubicBezTo>
                    <a:pt x="5837" y="22"/>
                    <a:pt x="5470" y="1"/>
                    <a:pt x="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18;p74">
              <a:extLst>
                <a:ext uri="{FF2B5EF4-FFF2-40B4-BE49-F238E27FC236}">
                  <a16:creationId xmlns:a16="http://schemas.microsoft.com/office/drawing/2014/main" id="{62943BA6-D7E5-4ABD-BB8F-BBE015C6AE7E}"/>
                </a:ext>
              </a:extLst>
            </p:cNvPr>
            <p:cNvSpPr/>
            <p:nvPr/>
          </p:nvSpPr>
          <p:spPr>
            <a:xfrm>
              <a:off x="5600000" y="4872075"/>
              <a:ext cx="264300" cy="561475"/>
            </a:xfrm>
            <a:custGeom>
              <a:avLst/>
              <a:gdLst/>
              <a:ahLst/>
              <a:cxnLst/>
              <a:rect l="l" t="t" r="r" b="b"/>
              <a:pathLst>
                <a:path w="10572" h="22459" extrusionOk="0">
                  <a:moveTo>
                    <a:pt x="4668" y="0"/>
                  </a:moveTo>
                  <a:cubicBezTo>
                    <a:pt x="4385" y="0"/>
                    <a:pt x="4095" y="23"/>
                    <a:pt x="3799" y="71"/>
                  </a:cubicBezTo>
                  <a:cubicBezTo>
                    <a:pt x="3051" y="182"/>
                    <a:pt x="2357" y="487"/>
                    <a:pt x="1775" y="986"/>
                  </a:cubicBezTo>
                  <a:cubicBezTo>
                    <a:pt x="1" y="2511"/>
                    <a:pt x="361" y="6059"/>
                    <a:pt x="195" y="7584"/>
                  </a:cubicBezTo>
                  <a:cubicBezTo>
                    <a:pt x="139" y="8222"/>
                    <a:pt x="167" y="10690"/>
                    <a:pt x="223" y="11494"/>
                  </a:cubicBezTo>
                  <a:cubicBezTo>
                    <a:pt x="333" y="12991"/>
                    <a:pt x="472" y="14460"/>
                    <a:pt x="694" y="15902"/>
                  </a:cubicBezTo>
                  <a:cubicBezTo>
                    <a:pt x="943" y="17482"/>
                    <a:pt x="1248" y="19118"/>
                    <a:pt x="1941" y="20588"/>
                  </a:cubicBezTo>
                  <a:cubicBezTo>
                    <a:pt x="2413" y="21586"/>
                    <a:pt x="3134" y="22196"/>
                    <a:pt x="4492" y="22418"/>
                  </a:cubicBezTo>
                  <a:cubicBezTo>
                    <a:pt x="4655" y="22446"/>
                    <a:pt x="4813" y="22459"/>
                    <a:pt x="4965" y="22459"/>
                  </a:cubicBezTo>
                  <a:cubicBezTo>
                    <a:pt x="6008" y="22459"/>
                    <a:pt x="6787" y="21851"/>
                    <a:pt x="6932" y="21392"/>
                  </a:cubicBezTo>
                  <a:cubicBezTo>
                    <a:pt x="7653" y="19118"/>
                    <a:pt x="4187" y="18980"/>
                    <a:pt x="4659" y="13767"/>
                  </a:cubicBezTo>
                  <a:cubicBezTo>
                    <a:pt x="4908" y="11133"/>
                    <a:pt x="6183" y="9886"/>
                    <a:pt x="7570" y="7889"/>
                  </a:cubicBezTo>
                  <a:cubicBezTo>
                    <a:pt x="10572" y="3553"/>
                    <a:pt x="8183" y="0"/>
                    <a:pt x="4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019;p74">
              <a:extLst>
                <a:ext uri="{FF2B5EF4-FFF2-40B4-BE49-F238E27FC236}">
                  <a16:creationId xmlns:a16="http://schemas.microsoft.com/office/drawing/2014/main" id="{C0B4DF67-95A4-4A47-B42D-9681D376297F}"/>
                </a:ext>
              </a:extLst>
            </p:cNvPr>
            <p:cNvSpPr/>
            <p:nvPr/>
          </p:nvSpPr>
          <p:spPr>
            <a:xfrm>
              <a:off x="5600700" y="4923050"/>
              <a:ext cx="21500" cy="176075"/>
            </a:xfrm>
            <a:custGeom>
              <a:avLst/>
              <a:gdLst/>
              <a:ahLst/>
              <a:cxnLst/>
              <a:rect l="l" t="t" r="r" b="b"/>
              <a:pathLst>
                <a:path w="860" h="7043" extrusionOk="0">
                  <a:moveTo>
                    <a:pt x="860" y="0"/>
                  </a:moveTo>
                  <a:cubicBezTo>
                    <a:pt x="499" y="1137"/>
                    <a:pt x="278" y="2301"/>
                    <a:pt x="139" y="3466"/>
                  </a:cubicBezTo>
                  <a:cubicBezTo>
                    <a:pt x="56" y="4076"/>
                    <a:pt x="28" y="4658"/>
                    <a:pt x="28" y="5268"/>
                  </a:cubicBezTo>
                  <a:cubicBezTo>
                    <a:pt x="0" y="5850"/>
                    <a:pt x="56" y="6433"/>
                    <a:pt x="139" y="7043"/>
                  </a:cubicBezTo>
                  <a:cubicBezTo>
                    <a:pt x="111" y="6433"/>
                    <a:pt x="111" y="5850"/>
                    <a:pt x="139" y="5268"/>
                  </a:cubicBezTo>
                  <a:cubicBezTo>
                    <a:pt x="167" y="4658"/>
                    <a:pt x="222" y="4076"/>
                    <a:pt x="305" y="3494"/>
                  </a:cubicBezTo>
                  <a:cubicBezTo>
                    <a:pt x="416" y="2329"/>
                    <a:pt x="666" y="1165"/>
                    <a:pt x="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020;p74">
              <a:extLst>
                <a:ext uri="{FF2B5EF4-FFF2-40B4-BE49-F238E27FC236}">
                  <a16:creationId xmlns:a16="http://schemas.microsoft.com/office/drawing/2014/main" id="{AA031075-2D5D-4543-8C66-B0281A576C8E}"/>
                </a:ext>
              </a:extLst>
            </p:cNvPr>
            <p:cNvSpPr/>
            <p:nvPr/>
          </p:nvSpPr>
          <p:spPr>
            <a:xfrm>
              <a:off x="5763575" y="4920975"/>
              <a:ext cx="110250" cy="185775"/>
            </a:xfrm>
            <a:custGeom>
              <a:avLst/>
              <a:gdLst/>
              <a:ahLst/>
              <a:cxnLst/>
              <a:rect l="l" t="t" r="r" b="b"/>
              <a:pathLst>
                <a:path w="4410" h="7431" extrusionOk="0">
                  <a:moveTo>
                    <a:pt x="4298" y="0"/>
                  </a:moveTo>
                  <a:lnTo>
                    <a:pt x="4298" y="0"/>
                  </a:lnTo>
                  <a:cubicBezTo>
                    <a:pt x="4326" y="721"/>
                    <a:pt x="4187" y="1470"/>
                    <a:pt x="3882" y="2135"/>
                  </a:cubicBezTo>
                  <a:cubicBezTo>
                    <a:pt x="3578" y="2800"/>
                    <a:pt x="3217" y="3438"/>
                    <a:pt x="2801" y="4020"/>
                  </a:cubicBezTo>
                  <a:cubicBezTo>
                    <a:pt x="2385" y="4630"/>
                    <a:pt x="1914" y="5212"/>
                    <a:pt x="1443" y="5767"/>
                  </a:cubicBezTo>
                  <a:cubicBezTo>
                    <a:pt x="971" y="6322"/>
                    <a:pt x="500" y="6876"/>
                    <a:pt x="1" y="7431"/>
                  </a:cubicBezTo>
                  <a:cubicBezTo>
                    <a:pt x="528" y="6931"/>
                    <a:pt x="1054" y="6405"/>
                    <a:pt x="1554" y="5850"/>
                  </a:cubicBezTo>
                  <a:cubicBezTo>
                    <a:pt x="2053" y="5296"/>
                    <a:pt x="2524" y="4741"/>
                    <a:pt x="2940" y="4131"/>
                  </a:cubicBezTo>
                  <a:cubicBezTo>
                    <a:pt x="3356" y="3521"/>
                    <a:pt x="3716" y="2856"/>
                    <a:pt x="3993" y="2163"/>
                  </a:cubicBezTo>
                  <a:cubicBezTo>
                    <a:pt x="4298" y="1497"/>
                    <a:pt x="4409" y="721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021;p74">
              <a:extLst>
                <a:ext uri="{FF2B5EF4-FFF2-40B4-BE49-F238E27FC236}">
                  <a16:creationId xmlns:a16="http://schemas.microsoft.com/office/drawing/2014/main" id="{84333F62-2127-4EF1-A099-B9C3209094D4}"/>
                </a:ext>
              </a:extLst>
            </p:cNvPr>
            <p:cNvSpPr/>
            <p:nvPr/>
          </p:nvSpPr>
          <p:spPr>
            <a:xfrm>
              <a:off x="5713675" y="5376350"/>
              <a:ext cx="26375" cy="47175"/>
            </a:xfrm>
            <a:custGeom>
              <a:avLst/>
              <a:gdLst/>
              <a:ahLst/>
              <a:cxnLst/>
              <a:rect l="l" t="t" r="r" b="b"/>
              <a:pathLst>
                <a:path w="1055" h="1887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306"/>
                    <a:pt x="361" y="611"/>
                    <a:pt x="527" y="916"/>
                  </a:cubicBezTo>
                  <a:cubicBezTo>
                    <a:pt x="638" y="1054"/>
                    <a:pt x="722" y="1221"/>
                    <a:pt x="805" y="1387"/>
                  </a:cubicBezTo>
                  <a:lnTo>
                    <a:pt x="1054" y="1886"/>
                  </a:lnTo>
                  <a:cubicBezTo>
                    <a:pt x="999" y="1498"/>
                    <a:pt x="888" y="1165"/>
                    <a:pt x="694" y="833"/>
                  </a:cubicBezTo>
                  <a:cubicBezTo>
                    <a:pt x="500" y="528"/>
                    <a:pt x="278" y="223"/>
                    <a:pt x="1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022;p74">
              <a:extLst>
                <a:ext uri="{FF2B5EF4-FFF2-40B4-BE49-F238E27FC236}">
                  <a16:creationId xmlns:a16="http://schemas.microsoft.com/office/drawing/2014/main" id="{62D4C425-B1B2-4335-B40D-D587CDA002F6}"/>
                </a:ext>
              </a:extLst>
            </p:cNvPr>
            <p:cNvSpPr/>
            <p:nvPr/>
          </p:nvSpPr>
          <p:spPr>
            <a:xfrm>
              <a:off x="4838950" y="4773925"/>
              <a:ext cx="356275" cy="648475"/>
            </a:xfrm>
            <a:custGeom>
              <a:avLst/>
              <a:gdLst/>
              <a:ahLst/>
              <a:cxnLst/>
              <a:rect l="l" t="t" r="r" b="b"/>
              <a:pathLst>
                <a:path w="14251" h="25939" extrusionOk="0">
                  <a:moveTo>
                    <a:pt x="8512" y="1"/>
                  </a:moveTo>
                  <a:cubicBezTo>
                    <a:pt x="6102" y="1"/>
                    <a:pt x="3529" y="1388"/>
                    <a:pt x="3078" y="3997"/>
                  </a:cubicBezTo>
                  <a:cubicBezTo>
                    <a:pt x="2773" y="5716"/>
                    <a:pt x="3272" y="7462"/>
                    <a:pt x="3521" y="9154"/>
                  </a:cubicBezTo>
                  <a:cubicBezTo>
                    <a:pt x="3577" y="9597"/>
                    <a:pt x="3632" y="10013"/>
                    <a:pt x="3632" y="10457"/>
                  </a:cubicBezTo>
                  <a:cubicBezTo>
                    <a:pt x="3688" y="15226"/>
                    <a:pt x="0" y="17749"/>
                    <a:pt x="111" y="22296"/>
                  </a:cubicBezTo>
                  <a:cubicBezTo>
                    <a:pt x="83" y="22989"/>
                    <a:pt x="166" y="23654"/>
                    <a:pt x="388" y="24320"/>
                  </a:cubicBezTo>
                  <a:cubicBezTo>
                    <a:pt x="804" y="25429"/>
                    <a:pt x="1885" y="25817"/>
                    <a:pt x="2994" y="25928"/>
                  </a:cubicBezTo>
                  <a:cubicBezTo>
                    <a:pt x="3083" y="25935"/>
                    <a:pt x="3171" y="25939"/>
                    <a:pt x="3257" y="25939"/>
                  </a:cubicBezTo>
                  <a:cubicBezTo>
                    <a:pt x="4168" y="25939"/>
                    <a:pt x="4922" y="25529"/>
                    <a:pt x="5074" y="24541"/>
                  </a:cubicBezTo>
                  <a:cubicBezTo>
                    <a:pt x="5407" y="22628"/>
                    <a:pt x="2218" y="22490"/>
                    <a:pt x="5739" y="17555"/>
                  </a:cubicBezTo>
                  <a:cubicBezTo>
                    <a:pt x="7320" y="15364"/>
                    <a:pt x="11562" y="12314"/>
                    <a:pt x="13225" y="7767"/>
                  </a:cubicBezTo>
                  <a:cubicBezTo>
                    <a:pt x="14251" y="4939"/>
                    <a:pt x="13724" y="2250"/>
                    <a:pt x="11257" y="725"/>
                  </a:cubicBezTo>
                  <a:cubicBezTo>
                    <a:pt x="10478" y="238"/>
                    <a:pt x="9509" y="1"/>
                    <a:pt x="8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023;p74">
              <a:extLst>
                <a:ext uri="{FF2B5EF4-FFF2-40B4-BE49-F238E27FC236}">
                  <a16:creationId xmlns:a16="http://schemas.microsoft.com/office/drawing/2014/main" id="{917453CD-A7A6-4B57-A45F-A4DAE8BFECE5}"/>
                </a:ext>
              </a:extLst>
            </p:cNvPr>
            <p:cNvSpPr/>
            <p:nvPr/>
          </p:nvSpPr>
          <p:spPr>
            <a:xfrm>
              <a:off x="5170250" y="4832925"/>
              <a:ext cx="14600" cy="136575"/>
            </a:xfrm>
            <a:custGeom>
              <a:avLst/>
              <a:gdLst/>
              <a:ahLst/>
              <a:cxnLst/>
              <a:rect l="l" t="t" r="r" b="b"/>
              <a:pathLst>
                <a:path w="584" h="5463" extrusionOk="0">
                  <a:moveTo>
                    <a:pt x="334" y="1"/>
                  </a:moveTo>
                  <a:cubicBezTo>
                    <a:pt x="389" y="472"/>
                    <a:pt x="417" y="916"/>
                    <a:pt x="417" y="1387"/>
                  </a:cubicBezTo>
                  <a:cubicBezTo>
                    <a:pt x="444" y="1831"/>
                    <a:pt x="417" y="2274"/>
                    <a:pt x="361" y="2746"/>
                  </a:cubicBezTo>
                  <a:cubicBezTo>
                    <a:pt x="361" y="3189"/>
                    <a:pt x="306" y="3661"/>
                    <a:pt x="250" y="4104"/>
                  </a:cubicBezTo>
                  <a:cubicBezTo>
                    <a:pt x="195" y="4548"/>
                    <a:pt x="112" y="5019"/>
                    <a:pt x="1" y="5463"/>
                  </a:cubicBezTo>
                  <a:cubicBezTo>
                    <a:pt x="334" y="4576"/>
                    <a:pt x="500" y="3661"/>
                    <a:pt x="555" y="2746"/>
                  </a:cubicBezTo>
                  <a:cubicBezTo>
                    <a:pt x="583" y="2274"/>
                    <a:pt x="583" y="1831"/>
                    <a:pt x="555" y="1359"/>
                  </a:cubicBezTo>
                  <a:cubicBezTo>
                    <a:pt x="528" y="916"/>
                    <a:pt x="444" y="445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024;p74">
              <a:extLst>
                <a:ext uri="{FF2B5EF4-FFF2-40B4-BE49-F238E27FC236}">
                  <a16:creationId xmlns:a16="http://schemas.microsoft.com/office/drawing/2014/main" id="{6DF9845E-60EB-4DDC-ABFA-72A430D8F15E}"/>
                </a:ext>
              </a:extLst>
            </p:cNvPr>
            <p:cNvSpPr/>
            <p:nvPr/>
          </p:nvSpPr>
          <p:spPr>
            <a:xfrm>
              <a:off x="4913800" y="5369425"/>
              <a:ext cx="17350" cy="47150"/>
            </a:xfrm>
            <a:custGeom>
              <a:avLst/>
              <a:gdLst/>
              <a:ahLst/>
              <a:cxnLst/>
              <a:rect l="l" t="t" r="r" b="b"/>
              <a:pathLst>
                <a:path w="694" h="1886" extrusionOk="0">
                  <a:moveTo>
                    <a:pt x="0" y="1"/>
                  </a:moveTo>
                  <a:lnTo>
                    <a:pt x="0" y="1"/>
                  </a:lnTo>
                  <a:cubicBezTo>
                    <a:pt x="194" y="278"/>
                    <a:pt x="305" y="611"/>
                    <a:pt x="416" y="915"/>
                  </a:cubicBezTo>
                  <a:cubicBezTo>
                    <a:pt x="472" y="1082"/>
                    <a:pt x="499" y="1220"/>
                    <a:pt x="499" y="1387"/>
                  </a:cubicBezTo>
                  <a:cubicBezTo>
                    <a:pt x="499" y="1553"/>
                    <a:pt x="499" y="1720"/>
                    <a:pt x="499" y="1886"/>
                  </a:cubicBezTo>
                  <a:cubicBezTo>
                    <a:pt x="666" y="1581"/>
                    <a:pt x="694" y="1193"/>
                    <a:pt x="610" y="860"/>
                  </a:cubicBezTo>
                  <a:cubicBezTo>
                    <a:pt x="499" y="527"/>
                    <a:pt x="278" y="222"/>
                    <a:pt x="0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025;p74">
              <a:extLst>
                <a:ext uri="{FF2B5EF4-FFF2-40B4-BE49-F238E27FC236}">
                  <a16:creationId xmlns:a16="http://schemas.microsoft.com/office/drawing/2014/main" id="{19515443-1A4C-48ED-A78E-1F2EE7ADAFCA}"/>
                </a:ext>
              </a:extLst>
            </p:cNvPr>
            <p:cNvSpPr/>
            <p:nvPr/>
          </p:nvSpPr>
          <p:spPr>
            <a:xfrm>
              <a:off x="4908250" y="4805200"/>
              <a:ext cx="22900" cy="134500"/>
            </a:xfrm>
            <a:custGeom>
              <a:avLst/>
              <a:gdLst/>
              <a:ahLst/>
              <a:cxnLst/>
              <a:rect l="l" t="t" r="r" b="b"/>
              <a:pathLst>
                <a:path w="916" h="5380" extrusionOk="0">
                  <a:moveTo>
                    <a:pt x="916" y="1"/>
                  </a:moveTo>
                  <a:cubicBezTo>
                    <a:pt x="638" y="389"/>
                    <a:pt x="472" y="805"/>
                    <a:pt x="333" y="1249"/>
                  </a:cubicBezTo>
                  <a:cubicBezTo>
                    <a:pt x="195" y="1692"/>
                    <a:pt x="112" y="2164"/>
                    <a:pt x="56" y="2635"/>
                  </a:cubicBezTo>
                  <a:cubicBezTo>
                    <a:pt x="1" y="3078"/>
                    <a:pt x="1" y="3550"/>
                    <a:pt x="56" y="4021"/>
                  </a:cubicBezTo>
                  <a:cubicBezTo>
                    <a:pt x="84" y="4243"/>
                    <a:pt x="112" y="4465"/>
                    <a:pt x="167" y="4714"/>
                  </a:cubicBezTo>
                  <a:cubicBezTo>
                    <a:pt x="195" y="4936"/>
                    <a:pt x="278" y="5158"/>
                    <a:pt x="333" y="5380"/>
                  </a:cubicBezTo>
                  <a:cubicBezTo>
                    <a:pt x="250" y="4908"/>
                    <a:pt x="222" y="4465"/>
                    <a:pt x="195" y="3993"/>
                  </a:cubicBezTo>
                  <a:cubicBezTo>
                    <a:pt x="167" y="3522"/>
                    <a:pt x="167" y="3078"/>
                    <a:pt x="222" y="2635"/>
                  </a:cubicBezTo>
                  <a:cubicBezTo>
                    <a:pt x="250" y="2164"/>
                    <a:pt x="333" y="1720"/>
                    <a:pt x="444" y="1276"/>
                  </a:cubicBezTo>
                  <a:cubicBezTo>
                    <a:pt x="555" y="833"/>
                    <a:pt x="721" y="417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026;p74">
              <a:extLst>
                <a:ext uri="{FF2B5EF4-FFF2-40B4-BE49-F238E27FC236}">
                  <a16:creationId xmlns:a16="http://schemas.microsoft.com/office/drawing/2014/main" id="{1002EA42-2F91-4730-9ACE-A4B4603AB946}"/>
                </a:ext>
              </a:extLst>
            </p:cNvPr>
            <p:cNvSpPr/>
            <p:nvPr/>
          </p:nvSpPr>
          <p:spPr>
            <a:xfrm>
              <a:off x="5464850" y="4647175"/>
              <a:ext cx="431850" cy="453325"/>
            </a:xfrm>
            <a:custGeom>
              <a:avLst/>
              <a:gdLst/>
              <a:ahLst/>
              <a:cxnLst/>
              <a:rect l="l" t="t" r="r" b="b"/>
              <a:pathLst>
                <a:path w="17274" h="18133" extrusionOk="0">
                  <a:moveTo>
                    <a:pt x="8512" y="0"/>
                  </a:moveTo>
                  <a:cubicBezTo>
                    <a:pt x="8318" y="84"/>
                    <a:pt x="8152" y="195"/>
                    <a:pt x="7957" y="278"/>
                  </a:cubicBezTo>
                  <a:cubicBezTo>
                    <a:pt x="7375" y="555"/>
                    <a:pt x="6793" y="777"/>
                    <a:pt x="6211" y="971"/>
                  </a:cubicBezTo>
                  <a:cubicBezTo>
                    <a:pt x="6377" y="1442"/>
                    <a:pt x="7347" y="2607"/>
                    <a:pt x="8401" y="6627"/>
                  </a:cubicBezTo>
                  <a:cubicBezTo>
                    <a:pt x="8451" y="6801"/>
                    <a:pt x="8456" y="6908"/>
                    <a:pt x="8155" y="6908"/>
                  </a:cubicBezTo>
                  <a:cubicBezTo>
                    <a:pt x="8121" y="6908"/>
                    <a:pt x="8083" y="6907"/>
                    <a:pt x="8041" y="6904"/>
                  </a:cubicBezTo>
                  <a:cubicBezTo>
                    <a:pt x="7892" y="6897"/>
                    <a:pt x="7743" y="6894"/>
                    <a:pt x="7594" y="6894"/>
                  </a:cubicBezTo>
                  <a:cubicBezTo>
                    <a:pt x="6551" y="6894"/>
                    <a:pt x="5514" y="7064"/>
                    <a:pt x="4519" y="7403"/>
                  </a:cubicBezTo>
                  <a:cubicBezTo>
                    <a:pt x="4501" y="7410"/>
                    <a:pt x="4484" y="7413"/>
                    <a:pt x="4467" y="7413"/>
                  </a:cubicBezTo>
                  <a:cubicBezTo>
                    <a:pt x="4211" y="7413"/>
                    <a:pt x="4183" y="6645"/>
                    <a:pt x="4131" y="6488"/>
                  </a:cubicBezTo>
                  <a:cubicBezTo>
                    <a:pt x="3965" y="5795"/>
                    <a:pt x="3272" y="2551"/>
                    <a:pt x="2579" y="1719"/>
                  </a:cubicBezTo>
                  <a:cubicBezTo>
                    <a:pt x="2163" y="1775"/>
                    <a:pt x="1359" y="1775"/>
                    <a:pt x="721" y="1775"/>
                  </a:cubicBezTo>
                  <a:lnTo>
                    <a:pt x="0" y="1775"/>
                  </a:lnTo>
                  <a:cubicBezTo>
                    <a:pt x="167" y="2246"/>
                    <a:pt x="499" y="2329"/>
                    <a:pt x="1470" y="6156"/>
                  </a:cubicBezTo>
                  <a:cubicBezTo>
                    <a:pt x="2301" y="9594"/>
                    <a:pt x="2745" y="13115"/>
                    <a:pt x="2828" y="16636"/>
                  </a:cubicBezTo>
                  <a:lnTo>
                    <a:pt x="2800" y="16636"/>
                  </a:lnTo>
                  <a:cubicBezTo>
                    <a:pt x="2800" y="17052"/>
                    <a:pt x="2828" y="17967"/>
                    <a:pt x="2828" y="18133"/>
                  </a:cubicBezTo>
                  <a:lnTo>
                    <a:pt x="4131" y="18133"/>
                  </a:lnTo>
                  <a:cubicBezTo>
                    <a:pt x="4575" y="18133"/>
                    <a:pt x="5019" y="18133"/>
                    <a:pt x="5434" y="18078"/>
                  </a:cubicBezTo>
                  <a:cubicBezTo>
                    <a:pt x="5434" y="17440"/>
                    <a:pt x="5434" y="16747"/>
                    <a:pt x="5379" y="16081"/>
                  </a:cubicBezTo>
                  <a:cubicBezTo>
                    <a:pt x="4963" y="11617"/>
                    <a:pt x="5296" y="14390"/>
                    <a:pt x="4741" y="10120"/>
                  </a:cubicBezTo>
                  <a:cubicBezTo>
                    <a:pt x="4714" y="9926"/>
                    <a:pt x="4769" y="9843"/>
                    <a:pt x="4991" y="9788"/>
                  </a:cubicBezTo>
                  <a:cubicBezTo>
                    <a:pt x="6155" y="9594"/>
                    <a:pt x="7334" y="9496"/>
                    <a:pt x="8515" y="9496"/>
                  </a:cubicBezTo>
                  <a:cubicBezTo>
                    <a:pt x="9697" y="9496"/>
                    <a:pt x="10882" y="9594"/>
                    <a:pt x="12061" y="9788"/>
                  </a:cubicBezTo>
                  <a:cubicBezTo>
                    <a:pt x="13503" y="10037"/>
                    <a:pt x="14889" y="10425"/>
                    <a:pt x="16275" y="10952"/>
                  </a:cubicBezTo>
                  <a:cubicBezTo>
                    <a:pt x="16497" y="10203"/>
                    <a:pt x="16830" y="9483"/>
                    <a:pt x="17273" y="8817"/>
                  </a:cubicBezTo>
                  <a:cubicBezTo>
                    <a:pt x="15887" y="8069"/>
                    <a:pt x="12865" y="7403"/>
                    <a:pt x="11007" y="7154"/>
                  </a:cubicBezTo>
                  <a:cubicBezTo>
                    <a:pt x="10730" y="7098"/>
                    <a:pt x="10841" y="6960"/>
                    <a:pt x="10675" y="5934"/>
                  </a:cubicBezTo>
                  <a:cubicBezTo>
                    <a:pt x="10286" y="3300"/>
                    <a:pt x="9011" y="583"/>
                    <a:pt x="8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027;p74">
              <a:extLst>
                <a:ext uri="{FF2B5EF4-FFF2-40B4-BE49-F238E27FC236}">
                  <a16:creationId xmlns:a16="http://schemas.microsoft.com/office/drawing/2014/main" id="{1274A61E-240F-4A7A-903E-14AA8D8C6E17}"/>
                </a:ext>
              </a:extLst>
            </p:cNvPr>
            <p:cNvSpPr/>
            <p:nvPr/>
          </p:nvSpPr>
          <p:spPr>
            <a:xfrm>
              <a:off x="5502975" y="4713025"/>
              <a:ext cx="65875" cy="363225"/>
            </a:xfrm>
            <a:custGeom>
              <a:avLst/>
              <a:gdLst/>
              <a:ahLst/>
              <a:cxnLst/>
              <a:rect l="l" t="t" r="r" b="b"/>
              <a:pathLst>
                <a:path w="2635" h="14529" extrusionOk="0">
                  <a:moveTo>
                    <a:pt x="0" y="0"/>
                  </a:moveTo>
                  <a:cubicBezTo>
                    <a:pt x="416" y="1165"/>
                    <a:pt x="776" y="2357"/>
                    <a:pt x="1054" y="3549"/>
                  </a:cubicBezTo>
                  <a:cubicBezTo>
                    <a:pt x="1359" y="4741"/>
                    <a:pt x="1636" y="5961"/>
                    <a:pt x="1858" y="7181"/>
                  </a:cubicBezTo>
                  <a:cubicBezTo>
                    <a:pt x="2080" y="8374"/>
                    <a:pt x="2218" y="9593"/>
                    <a:pt x="2357" y="10841"/>
                  </a:cubicBezTo>
                  <a:cubicBezTo>
                    <a:pt x="2495" y="12061"/>
                    <a:pt x="2551" y="13281"/>
                    <a:pt x="2606" y="14529"/>
                  </a:cubicBezTo>
                  <a:cubicBezTo>
                    <a:pt x="2606" y="13891"/>
                    <a:pt x="2634" y="13281"/>
                    <a:pt x="2606" y="12671"/>
                  </a:cubicBezTo>
                  <a:cubicBezTo>
                    <a:pt x="2579" y="12061"/>
                    <a:pt x="2551" y="11423"/>
                    <a:pt x="2495" y="10813"/>
                  </a:cubicBezTo>
                  <a:cubicBezTo>
                    <a:pt x="2412" y="9566"/>
                    <a:pt x="2246" y="8346"/>
                    <a:pt x="2024" y="7126"/>
                  </a:cubicBezTo>
                  <a:cubicBezTo>
                    <a:pt x="1802" y="5906"/>
                    <a:pt x="1553" y="4714"/>
                    <a:pt x="1192" y="3522"/>
                  </a:cubicBezTo>
                  <a:cubicBezTo>
                    <a:pt x="887" y="2329"/>
                    <a:pt x="471" y="11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028;p74">
              <a:extLst>
                <a:ext uri="{FF2B5EF4-FFF2-40B4-BE49-F238E27FC236}">
                  <a16:creationId xmlns:a16="http://schemas.microsoft.com/office/drawing/2014/main" id="{AD77BAA7-99F9-4EFD-9C7D-764DC60EB7D3}"/>
                </a:ext>
              </a:extLst>
            </p:cNvPr>
            <p:cNvSpPr/>
            <p:nvPr/>
          </p:nvSpPr>
          <p:spPr>
            <a:xfrm>
              <a:off x="5579900" y="4851925"/>
              <a:ext cx="299475" cy="33025"/>
            </a:xfrm>
            <a:custGeom>
              <a:avLst/>
              <a:gdLst/>
              <a:ahLst/>
              <a:cxnLst/>
              <a:rect l="l" t="t" r="r" b="b"/>
              <a:pathLst>
                <a:path w="11979" h="1321" extrusionOk="0">
                  <a:moveTo>
                    <a:pt x="4129" y="1"/>
                  </a:moveTo>
                  <a:cubicBezTo>
                    <a:pt x="3757" y="1"/>
                    <a:pt x="3388" y="7"/>
                    <a:pt x="3023" y="17"/>
                  </a:cubicBezTo>
                  <a:cubicBezTo>
                    <a:pt x="1997" y="73"/>
                    <a:pt x="999" y="211"/>
                    <a:pt x="1" y="405"/>
                  </a:cubicBezTo>
                  <a:cubicBezTo>
                    <a:pt x="999" y="267"/>
                    <a:pt x="2025" y="184"/>
                    <a:pt x="3023" y="156"/>
                  </a:cubicBezTo>
                  <a:cubicBezTo>
                    <a:pt x="3272" y="149"/>
                    <a:pt x="3524" y="145"/>
                    <a:pt x="3776" y="145"/>
                  </a:cubicBezTo>
                  <a:cubicBezTo>
                    <a:pt x="4532" y="145"/>
                    <a:pt x="5296" y="177"/>
                    <a:pt x="6045" y="239"/>
                  </a:cubicBezTo>
                  <a:cubicBezTo>
                    <a:pt x="6544" y="267"/>
                    <a:pt x="7043" y="322"/>
                    <a:pt x="7542" y="378"/>
                  </a:cubicBezTo>
                  <a:cubicBezTo>
                    <a:pt x="8041" y="461"/>
                    <a:pt x="8540" y="516"/>
                    <a:pt x="9039" y="627"/>
                  </a:cubicBezTo>
                  <a:cubicBezTo>
                    <a:pt x="10037" y="794"/>
                    <a:pt x="11008" y="1015"/>
                    <a:pt x="11978" y="1320"/>
                  </a:cubicBezTo>
                  <a:cubicBezTo>
                    <a:pt x="11035" y="960"/>
                    <a:pt x="10065" y="683"/>
                    <a:pt x="9067" y="489"/>
                  </a:cubicBezTo>
                  <a:cubicBezTo>
                    <a:pt x="8069" y="267"/>
                    <a:pt x="7071" y="128"/>
                    <a:pt x="6073" y="73"/>
                  </a:cubicBezTo>
                  <a:cubicBezTo>
                    <a:pt x="5422" y="20"/>
                    <a:pt x="4772" y="1"/>
                    <a:pt x="4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029;p74">
              <a:extLst>
                <a:ext uri="{FF2B5EF4-FFF2-40B4-BE49-F238E27FC236}">
                  <a16:creationId xmlns:a16="http://schemas.microsoft.com/office/drawing/2014/main" id="{827FE069-3CF1-47B0-BBD8-2AAD000588BF}"/>
                </a:ext>
              </a:extLst>
            </p:cNvPr>
            <p:cNvSpPr/>
            <p:nvPr/>
          </p:nvSpPr>
          <p:spPr>
            <a:xfrm>
              <a:off x="5652000" y="4667975"/>
              <a:ext cx="51300" cy="145575"/>
            </a:xfrm>
            <a:custGeom>
              <a:avLst/>
              <a:gdLst/>
              <a:ahLst/>
              <a:cxnLst/>
              <a:rect l="l" t="t" r="r" b="b"/>
              <a:pathLst>
                <a:path w="2052" h="5823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444"/>
                    <a:pt x="499" y="915"/>
                    <a:pt x="693" y="1387"/>
                  </a:cubicBezTo>
                  <a:cubicBezTo>
                    <a:pt x="887" y="1858"/>
                    <a:pt x="1081" y="2357"/>
                    <a:pt x="1248" y="2828"/>
                  </a:cubicBezTo>
                  <a:cubicBezTo>
                    <a:pt x="1580" y="3826"/>
                    <a:pt x="1830" y="4824"/>
                    <a:pt x="2052" y="5823"/>
                  </a:cubicBezTo>
                  <a:cubicBezTo>
                    <a:pt x="2052" y="5573"/>
                    <a:pt x="2024" y="5324"/>
                    <a:pt x="1969" y="5046"/>
                  </a:cubicBezTo>
                  <a:cubicBezTo>
                    <a:pt x="1913" y="4797"/>
                    <a:pt x="1885" y="4547"/>
                    <a:pt x="1830" y="4298"/>
                  </a:cubicBezTo>
                  <a:cubicBezTo>
                    <a:pt x="1719" y="3771"/>
                    <a:pt x="1580" y="3272"/>
                    <a:pt x="1414" y="2773"/>
                  </a:cubicBezTo>
                  <a:cubicBezTo>
                    <a:pt x="1248" y="2274"/>
                    <a:pt x="1054" y="1802"/>
                    <a:pt x="832" y="1331"/>
                  </a:cubicBezTo>
                  <a:cubicBezTo>
                    <a:pt x="582" y="860"/>
                    <a:pt x="333" y="41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9510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THANKS</a:t>
            </a:r>
            <a:endParaRPr dirty="0"/>
          </a:p>
        </p:txBody>
      </p:sp>
      <p:sp>
        <p:nvSpPr>
          <p:cNvPr id="3396" name="Google Shape;3396;p7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Get in touch at:</a:t>
            </a:r>
          </a:p>
          <a:p>
            <a:pPr marL="0" indent="0"/>
            <a:r>
              <a:rPr lang="en" dirty="0"/>
              <a:t>@FrankElavsky on Twitter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>
                <a:hlinkClick r:id="rId3"/>
              </a:rPr>
              <a:t>fje@cmu.edu</a:t>
            </a:r>
            <a:endParaRPr lang="en-US" dirty="0"/>
          </a:p>
          <a:p>
            <a:pPr marL="0" indent="0"/>
            <a:endParaRPr dirty="0"/>
          </a:p>
        </p:txBody>
      </p:sp>
      <p:grpSp>
        <p:nvGrpSpPr>
          <p:cNvPr id="3410" name="Google Shape;3410;p73" descr="A dog illustration with a harness and leash"/>
          <p:cNvGrpSpPr/>
          <p:nvPr/>
        </p:nvGrpSpPr>
        <p:grpSpPr>
          <a:xfrm>
            <a:off x="-288580" y="3066703"/>
            <a:ext cx="3532547" cy="3598531"/>
            <a:chOff x="-216435" y="2300027"/>
            <a:chExt cx="2649410" cy="2698898"/>
          </a:xfrm>
        </p:grpSpPr>
        <p:grpSp>
          <p:nvGrpSpPr>
            <p:cNvPr id="3411" name="Google Shape;3411;p73"/>
            <p:cNvGrpSpPr/>
            <p:nvPr/>
          </p:nvGrpSpPr>
          <p:grpSpPr>
            <a:xfrm rot="-2288783" flipH="1">
              <a:off x="419709" y="2207837"/>
              <a:ext cx="469863" cy="2222251"/>
              <a:chOff x="4099350" y="1093450"/>
              <a:chExt cx="268525" cy="1320475"/>
            </a:xfrm>
          </p:grpSpPr>
          <p:sp>
            <p:nvSpPr>
              <p:cNvPr id="3412" name="Google Shape;3412;p73"/>
              <p:cNvSpPr/>
              <p:nvPr/>
            </p:nvSpPr>
            <p:spPr>
              <a:xfrm>
                <a:off x="4099350" y="1180575"/>
                <a:ext cx="189250" cy="123335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49334" extrusionOk="0">
                    <a:moveTo>
                      <a:pt x="7014" y="1"/>
                    </a:moveTo>
                    <a:cubicBezTo>
                      <a:pt x="6790" y="1"/>
                      <a:pt x="6571" y="139"/>
                      <a:pt x="6535" y="442"/>
                    </a:cubicBezTo>
                    <a:lnTo>
                      <a:pt x="40" y="48760"/>
                    </a:lnTo>
                    <a:cubicBezTo>
                      <a:pt x="1" y="49037"/>
                      <a:pt x="199" y="49294"/>
                      <a:pt x="476" y="49334"/>
                    </a:cubicBezTo>
                    <a:lnTo>
                      <a:pt x="535" y="49334"/>
                    </a:lnTo>
                    <a:cubicBezTo>
                      <a:pt x="793" y="49334"/>
                      <a:pt x="1010" y="49156"/>
                      <a:pt x="1030" y="48898"/>
                    </a:cubicBezTo>
                    <a:lnTo>
                      <a:pt x="7526" y="580"/>
                    </a:lnTo>
                    <a:cubicBezTo>
                      <a:pt x="7569" y="209"/>
                      <a:pt x="7288" y="1"/>
                      <a:pt x="70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>
                <a:off x="4186300" y="1093450"/>
                <a:ext cx="1815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4705" extrusionOk="0">
                    <a:moveTo>
                      <a:pt x="1714" y="1"/>
                    </a:moveTo>
                    <a:cubicBezTo>
                      <a:pt x="674" y="1"/>
                      <a:pt x="1" y="1506"/>
                      <a:pt x="1097" y="2204"/>
                    </a:cubicBezTo>
                    <a:lnTo>
                      <a:pt x="4919" y="4521"/>
                    </a:lnTo>
                    <a:cubicBezTo>
                      <a:pt x="5136" y="4648"/>
                      <a:pt x="5349" y="4704"/>
                      <a:pt x="5549" y="4704"/>
                    </a:cubicBezTo>
                    <a:cubicBezTo>
                      <a:pt x="6590" y="4704"/>
                      <a:pt x="7263" y="3198"/>
                      <a:pt x="6166" y="2501"/>
                    </a:cubicBezTo>
                    <a:lnTo>
                      <a:pt x="2344" y="184"/>
                    </a:lnTo>
                    <a:cubicBezTo>
                      <a:pt x="2127" y="56"/>
                      <a:pt x="1914" y="1"/>
                      <a:pt x="1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sp>
          <p:nvSpPr>
            <p:cNvPr id="3414" name="Google Shape;3414;p73"/>
            <p:cNvSpPr/>
            <p:nvPr/>
          </p:nvSpPr>
          <p:spPr>
            <a:xfrm>
              <a:off x="26075" y="4829725"/>
              <a:ext cx="2406900" cy="16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1621939" y="4181294"/>
              <a:ext cx="415032" cy="733993"/>
            </a:xfrm>
            <a:custGeom>
              <a:avLst/>
              <a:gdLst/>
              <a:ahLst/>
              <a:cxnLst/>
              <a:rect l="l" t="t" r="r" b="b"/>
              <a:pathLst>
                <a:path w="12783" h="22607" extrusionOk="0">
                  <a:moveTo>
                    <a:pt x="6090" y="0"/>
                  </a:moveTo>
                  <a:cubicBezTo>
                    <a:pt x="5232" y="0"/>
                    <a:pt x="4064" y="913"/>
                    <a:pt x="2524" y="1761"/>
                  </a:cubicBezTo>
                  <a:cubicBezTo>
                    <a:pt x="1886" y="2122"/>
                    <a:pt x="1360" y="2649"/>
                    <a:pt x="1027" y="3314"/>
                  </a:cubicBezTo>
                  <a:cubicBezTo>
                    <a:pt x="1" y="5172"/>
                    <a:pt x="944" y="7417"/>
                    <a:pt x="1470" y="9275"/>
                  </a:cubicBezTo>
                  <a:cubicBezTo>
                    <a:pt x="2274" y="11881"/>
                    <a:pt x="3300" y="14432"/>
                    <a:pt x="4576" y="16872"/>
                  </a:cubicBezTo>
                  <a:cubicBezTo>
                    <a:pt x="5574" y="18813"/>
                    <a:pt x="6711" y="20615"/>
                    <a:pt x="7792" y="21668"/>
                  </a:cubicBezTo>
                  <a:cubicBezTo>
                    <a:pt x="8425" y="22258"/>
                    <a:pt x="9092" y="22606"/>
                    <a:pt x="10024" y="22606"/>
                  </a:cubicBezTo>
                  <a:cubicBezTo>
                    <a:pt x="10276" y="22606"/>
                    <a:pt x="10547" y="22581"/>
                    <a:pt x="10842" y="22528"/>
                  </a:cubicBezTo>
                  <a:cubicBezTo>
                    <a:pt x="12089" y="22278"/>
                    <a:pt x="12782" y="21280"/>
                    <a:pt x="12755" y="20698"/>
                  </a:cubicBezTo>
                  <a:cubicBezTo>
                    <a:pt x="12644" y="18341"/>
                    <a:pt x="9372" y="19395"/>
                    <a:pt x="8014" y="14321"/>
                  </a:cubicBezTo>
                  <a:cubicBezTo>
                    <a:pt x="7487" y="12269"/>
                    <a:pt x="7847" y="10107"/>
                    <a:pt x="7958" y="8055"/>
                  </a:cubicBezTo>
                  <a:cubicBezTo>
                    <a:pt x="7986" y="7556"/>
                    <a:pt x="8014" y="7085"/>
                    <a:pt x="7986" y="6613"/>
                  </a:cubicBezTo>
                  <a:cubicBezTo>
                    <a:pt x="7783" y="1511"/>
                    <a:pt x="7194" y="0"/>
                    <a:pt x="6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818285" y="4075551"/>
              <a:ext cx="371623" cy="869447"/>
            </a:xfrm>
            <a:custGeom>
              <a:avLst/>
              <a:gdLst/>
              <a:ahLst/>
              <a:cxnLst/>
              <a:rect l="l" t="t" r="r" b="b"/>
              <a:pathLst>
                <a:path w="11446" h="26779" extrusionOk="0">
                  <a:moveTo>
                    <a:pt x="6299" y="0"/>
                  </a:moveTo>
                  <a:cubicBezTo>
                    <a:pt x="3352" y="0"/>
                    <a:pt x="1" y="2640"/>
                    <a:pt x="605" y="5989"/>
                  </a:cubicBezTo>
                  <a:cubicBezTo>
                    <a:pt x="938" y="7708"/>
                    <a:pt x="1991" y="9177"/>
                    <a:pt x="2795" y="10674"/>
                  </a:cubicBezTo>
                  <a:cubicBezTo>
                    <a:pt x="3017" y="11063"/>
                    <a:pt x="3183" y="11451"/>
                    <a:pt x="3350" y="11839"/>
                  </a:cubicBezTo>
                  <a:cubicBezTo>
                    <a:pt x="5069" y="16330"/>
                    <a:pt x="2435" y="19962"/>
                    <a:pt x="4126" y="24177"/>
                  </a:cubicBezTo>
                  <a:cubicBezTo>
                    <a:pt x="4320" y="24842"/>
                    <a:pt x="4653" y="25452"/>
                    <a:pt x="5097" y="25979"/>
                  </a:cubicBezTo>
                  <a:cubicBezTo>
                    <a:pt x="5597" y="26569"/>
                    <a:pt x="6248" y="26778"/>
                    <a:pt x="6937" y="26778"/>
                  </a:cubicBezTo>
                  <a:cubicBezTo>
                    <a:pt x="7316" y="26778"/>
                    <a:pt x="7707" y="26715"/>
                    <a:pt x="8091" y="26617"/>
                  </a:cubicBezTo>
                  <a:cubicBezTo>
                    <a:pt x="9089" y="26367"/>
                    <a:pt x="9782" y="25702"/>
                    <a:pt x="9560" y="24620"/>
                  </a:cubicBezTo>
                  <a:cubicBezTo>
                    <a:pt x="9200" y="22707"/>
                    <a:pt x="6178" y="23678"/>
                    <a:pt x="7786" y="17828"/>
                  </a:cubicBezTo>
                  <a:cubicBezTo>
                    <a:pt x="8507" y="15221"/>
                    <a:pt x="11446" y="10896"/>
                    <a:pt x="11446" y="6044"/>
                  </a:cubicBezTo>
                  <a:cubicBezTo>
                    <a:pt x="11418" y="3050"/>
                    <a:pt x="10004" y="693"/>
                    <a:pt x="7176" y="83"/>
                  </a:cubicBezTo>
                  <a:cubicBezTo>
                    <a:pt x="6891" y="27"/>
                    <a:pt x="6597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1140357" y="4103439"/>
              <a:ext cx="51364" cy="169253"/>
            </a:xfrm>
            <a:custGeom>
              <a:avLst/>
              <a:gdLst/>
              <a:ahLst/>
              <a:cxnLst/>
              <a:rect l="l" t="t" r="r" b="b"/>
              <a:pathLst>
                <a:path w="1582" h="5213" extrusionOk="0">
                  <a:moveTo>
                    <a:pt x="1" y="0"/>
                  </a:moveTo>
                  <a:cubicBezTo>
                    <a:pt x="195" y="416"/>
                    <a:pt x="389" y="832"/>
                    <a:pt x="555" y="1248"/>
                  </a:cubicBezTo>
                  <a:cubicBezTo>
                    <a:pt x="722" y="1664"/>
                    <a:pt x="860" y="2108"/>
                    <a:pt x="999" y="2551"/>
                  </a:cubicBezTo>
                  <a:cubicBezTo>
                    <a:pt x="1110" y="2995"/>
                    <a:pt x="1248" y="3438"/>
                    <a:pt x="1332" y="3882"/>
                  </a:cubicBezTo>
                  <a:cubicBezTo>
                    <a:pt x="1443" y="4326"/>
                    <a:pt x="1526" y="4769"/>
                    <a:pt x="1581" y="5213"/>
                  </a:cubicBezTo>
                  <a:cubicBezTo>
                    <a:pt x="1581" y="4298"/>
                    <a:pt x="1443" y="3383"/>
                    <a:pt x="1165" y="2496"/>
                  </a:cubicBezTo>
                  <a:cubicBezTo>
                    <a:pt x="1027" y="2052"/>
                    <a:pt x="860" y="1609"/>
                    <a:pt x="694" y="1193"/>
                  </a:cubicBezTo>
                  <a:cubicBezTo>
                    <a:pt x="500" y="777"/>
                    <a:pt x="278" y="361"/>
                    <a:pt x="1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8" name="Google Shape;3418;p73"/>
            <p:cNvSpPr/>
            <p:nvPr/>
          </p:nvSpPr>
          <p:spPr>
            <a:xfrm flipH="1">
              <a:off x="1026902" y="4896242"/>
              <a:ext cx="26646" cy="36161"/>
            </a:xfrm>
            <a:custGeom>
              <a:avLst/>
              <a:gdLst/>
              <a:ahLst/>
              <a:cxnLst/>
              <a:rect l="l" t="t" r="r" b="b"/>
              <a:pathLst>
                <a:path w="1165" h="1581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194"/>
                    <a:pt x="499" y="444"/>
                    <a:pt x="693" y="693"/>
                  </a:cubicBezTo>
                  <a:cubicBezTo>
                    <a:pt x="804" y="832"/>
                    <a:pt x="887" y="970"/>
                    <a:pt x="943" y="1109"/>
                  </a:cubicBezTo>
                  <a:cubicBezTo>
                    <a:pt x="998" y="1275"/>
                    <a:pt x="1054" y="1414"/>
                    <a:pt x="1109" y="1580"/>
                  </a:cubicBezTo>
                  <a:cubicBezTo>
                    <a:pt x="1165" y="1248"/>
                    <a:pt x="1054" y="887"/>
                    <a:pt x="860" y="582"/>
                  </a:cubicBezTo>
                  <a:cubicBezTo>
                    <a:pt x="638" y="305"/>
                    <a:pt x="333" y="111"/>
                    <a:pt x="0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820818" y="4179963"/>
              <a:ext cx="47727" cy="171071"/>
            </a:xfrm>
            <a:custGeom>
              <a:avLst/>
              <a:gdLst/>
              <a:ahLst/>
              <a:cxnLst/>
              <a:rect l="l" t="t" r="r" b="b"/>
              <a:pathLst>
                <a:path w="1470" h="5269" extrusionOk="0">
                  <a:moveTo>
                    <a:pt x="139" y="0"/>
                  </a:moveTo>
                  <a:lnTo>
                    <a:pt x="139" y="0"/>
                  </a:lnTo>
                  <a:cubicBezTo>
                    <a:pt x="28" y="444"/>
                    <a:pt x="0" y="915"/>
                    <a:pt x="28" y="1386"/>
                  </a:cubicBezTo>
                  <a:cubicBezTo>
                    <a:pt x="56" y="1858"/>
                    <a:pt x="111" y="2301"/>
                    <a:pt x="222" y="2773"/>
                  </a:cubicBezTo>
                  <a:cubicBezTo>
                    <a:pt x="361" y="3216"/>
                    <a:pt x="527" y="3660"/>
                    <a:pt x="721" y="4076"/>
                  </a:cubicBezTo>
                  <a:cubicBezTo>
                    <a:pt x="832" y="4270"/>
                    <a:pt x="943" y="4492"/>
                    <a:pt x="1082" y="4686"/>
                  </a:cubicBezTo>
                  <a:cubicBezTo>
                    <a:pt x="1192" y="4880"/>
                    <a:pt x="1331" y="5074"/>
                    <a:pt x="1470" y="5268"/>
                  </a:cubicBezTo>
                  <a:cubicBezTo>
                    <a:pt x="1248" y="4852"/>
                    <a:pt x="1026" y="4436"/>
                    <a:pt x="860" y="4020"/>
                  </a:cubicBezTo>
                  <a:cubicBezTo>
                    <a:pt x="693" y="3604"/>
                    <a:pt x="527" y="3161"/>
                    <a:pt x="416" y="2717"/>
                  </a:cubicBezTo>
                  <a:cubicBezTo>
                    <a:pt x="305" y="2274"/>
                    <a:pt x="222" y="1830"/>
                    <a:pt x="167" y="1386"/>
                  </a:cubicBezTo>
                  <a:cubicBezTo>
                    <a:pt x="111" y="915"/>
                    <a:pt x="111" y="472"/>
                    <a:pt x="139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224011" y="3732672"/>
              <a:ext cx="2011037" cy="802045"/>
            </a:xfrm>
            <a:custGeom>
              <a:avLst/>
              <a:gdLst/>
              <a:ahLst/>
              <a:cxnLst/>
              <a:rect l="l" t="t" r="r" b="b"/>
              <a:pathLst>
                <a:path w="61940" h="24703" extrusionOk="0">
                  <a:moveTo>
                    <a:pt x="52046" y="1"/>
                  </a:moveTo>
                  <a:cubicBezTo>
                    <a:pt x="47954" y="1"/>
                    <a:pt x="45769" y="3459"/>
                    <a:pt x="41616" y="5681"/>
                  </a:cubicBezTo>
                  <a:cubicBezTo>
                    <a:pt x="41422" y="5764"/>
                    <a:pt x="41256" y="5875"/>
                    <a:pt x="41062" y="5959"/>
                  </a:cubicBezTo>
                  <a:cubicBezTo>
                    <a:pt x="40479" y="6236"/>
                    <a:pt x="39897" y="6485"/>
                    <a:pt x="39315" y="6679"/>
                  </a:cubicBezTo>
                  <a:cubicBezTo>
                    <a:pt x="37689" y="7213"/>
                    <a:pt x="35993" y="7490"/>
                    <a:pt x="34270" y="7490"/>
                  </a:cubicBezTo>
                  <a:cubicBezTo>
                    <a:pt x="34113" y="7490"/>
                    <a:pt x="33955" y="7488"/>
                    <a:pt x="33798" y="7483"/>
                  </a:cubicBezTo>
                  <a:lnTo>
                    <a:pt x="33104" y="7483"/>
                  </a:lnTo>
                  <a:cubicBezTo>
                    <a:pt x="27204" y="7375"/>
                    <a:pt x="24957" y="6012"/>
                    <a:pt x="20740" y="6012"/>
                  </a:cubicBezTo>
                  <a:cubicBezTo>
                    <a:pt x="20657" y="6012"/>
                    <a:pt x="20574" y="6013"/>
                    <a:pt x="20489" y="6014"/>
                  </a:cubicBezTo>
                  <a:cubicBezTo>
                    <a:pt x="20416" y="6013"/>
                    <a:pt x="20344" y="6012"/>
                    <a:pt x="20271" y="6012"/>
                  </a:cubicBezTo>
                  <a:cubicBezTo>
                    <a:pt x="18599" y="6012"/>
                    <a:pt x="16955" y="6317"/>
                    <a:pt x="15388" y="6901"/>
                  </a:cubicBezTo>
                  <a:cubicBezTo>
                    <a:pt x="6072" y="10616"/>
                    <a:pt x="11035" y="18546"/>
                    <a:pt x="2218" y="21124"/>
                  </a:cubicBezTo>
                  <a:cubicBezTo>
                    <a:pt x="1137" y="21429"/>
                    <a:pt x="777" y="21485"/>
                    <a:pt x="444" y="21707"/>
                  </a:cubicBezTo>
                  <a:cubicBezTo>
                    <a:pt x="0" y="21956"/>
                    <a:pt x="222" y="22566"/>
                    <a:pt x="832" y="23093"/>
                  </a:cubicBezTo>
                  <a:cubicBezTo>
                    <a:pt x="1491" y="23655"/>
                    <a:pt x="2326" y="23960"/>
                    <a:pt x="3185" y="23960"/>
                  </a:cubicBezTo>
                  <a:cubicBezTo>
                    <a:pt x="3555" y="23960"/>
                    <a:pt x="3930" y="23903"/>
                    <a:pt x="4298" y="23786"/>
                  </a:cubicBezTo>
                  <a:cubicBezTo>
                    <a:pt x="5573" y="23370"/>
                    <a:pt x="5989" y="22649"/>
                    <a:pt x="6488" y="22317"/>
                  </a:cubicBezTo>
                  <a:cubicBezTo>
                    <a:pt x="6534" y="22284"/>
                    <a:pt x="6573" y="22270"/>
                    <a:pt x="6610" y="22270"/>
                  </a:cubicBezTo>
                  <a:cubicBezTo>
                    <a:pt x="6791" y="22270"/>
                    <a:pt x="6918" y="22631"/>
                    <a:pt x="7680" y="22954"/>
                  </a:cubicBezTo>
                  <a:cubicBezTo>
                    <a:pt x="7947" y="23076"/>
                    <a:pt x="8226" y="23133"/>
                    <a:pt x="8501" y="23133"/>
                  </a:cubicBezTo>
                  <a:cubicBezTo>
                    <a:pt x="9165" y="23133"/>
                    <a:pt x="9803" y="22795"/>
                    <a:pt x="10175" y="22206"/>
                  </a:cubicBezTo>
                  <a:cubicBezTo>
                    <a:pt x="11201" y="20487"/>
                    <a:pt x="10397" y="18296"/>
                    <a:pt x="11700" y="16439"/>
                  </a:cubicBezTo>
                  <a:cubicBezTo>
                    <a:pt x="11756" y="16356"/>
                    <a:pt x="11811" y="16245"/>
                    <a:pt x="11894" y="16162"/>
                  </a:cubicBezTo>
                  <a:cubicBezTo>
                    <a:pt x="12449" y="15441"/>
                    <a:pt x="13142" y="14858"/>
                    <a:pt x="13974" y="14470"/>
                  </a:cubicBezTo>
                  <a:cubicBezTo>
                    <a:pt x="14270" y="14322"/>
                    <a:pt x="14590" y="14249"/>
                    <a:pt x="14910" y="14249"/>
                  </a:cubicBezTo>
                  <a:cubicBezTo>
                    <a:pt x="15071" y="14249"/>
                    <a:pt x="15231" y="14267"/>
                    <a:pt x="15388" y="14304"/>
                  </a:cubicBezTo>
                  <a:cubicBezTo>
                    <a:pt x="17301" y="14720"/>
                    <a:pt x="18659" y="16577"/>
                    <a:pt x="21321" y="18601"/>
                  </a:cubicBezTo>
                  <a:cubicBezTo>
                    <a:pt x="22458" y="19433"/>
                    <a:pt x="23706" y="20182"/>
                    <a:pt x="24981" y="20819"/>
                  </a:cubicBezTo>
                  <a:cubicBezTo>
                    <a:pt x="28530" y="22538"/>
                    <a:pt x="32134" y="23675"/>
                    <a:pt x="35960" y="23842"/>
                  </a:cubicBezTo>
                  <a:lnTo>
                    <a:pt x="37291" y="23842"/>
                  </a:lnTo>
                  <a:cubicBezTo>
                    <a:pt x="37707" y="23842"/>
                    <a:pt x="38151" y="23814"/>
                    <a:pt x="38594" y="23786"/>
                  </a:cubicBezTo>
                  <a:lnTo>
                    <a:pt x="38844" y="23786"/>
                  </a:lnTo>
                  <a:cubicBezTo>
                    <a:pt x="38879" y="23783"/>
                    <a:pt x="38916" y="23782"/>
                    <a:pt x="38955" y="23782"/>
                  </a:cubicBezTo>
                  <a:cubicBezTo>
                    <a:pt x="39923" y="23782"/>
                    <a:pt x="41785" y="24702"/>
                    <a:pt x="43357" y="24702"/>
                  </a:cubicBezTo>
                  <a:cubicBezTo>
                    <a:pt x="44011" y="24702"/>
                    <a:pt x="44614" y="24543"/>
                    <a:pt x="45082" y="24091"/>
                  </a:cubicBezTo>
                  <a:cubicBezTo>
                    <a:pt x="46052" y="23176"/>
                    <a:pt x="46940" y="22150"/>
                    <a:pt x="47744" y="21069"/>
                  </a:cubicBezTo>
                  <a:cubicBezTo>
                    <a:pt x="48991" y="19322"/>
                    <a:pt x="49185" y="18491"/>
                    <a:pt x="49241" y="18158"/>
                  </a:cubicBezTo>
                  <a:cubicBezTo>
                    <a:pt x="49324" y="17659"/>
                    <a:pt x="49379" y="17160"/>
                    <a:pt x="49379" y="16688"/>
                  </a:cubicBezTo>
                  <a:cubicBezTo>
                    <a:pt x="49546" y="15884"/>
                    <a:pt x="49878" y="15163"/>
                    <a:pt x="50405" y="14553"/>
                  </a:cubicBezTo>
                  <a:cubicBezTo>
                    <a:pt x="50710" y="14138"/>
                    <a:pt x="51265" y="13528"/>
                    <a:pt x="51875" y="12779"/>
                  </a:cubicBezTo>
                  <a:cubicBezTo>
                    <a:pt x="52786" y="11640"/>
                    <a:pt x="52955" y="11290"/>
                    <a:pt x="53167" y="11290"/>
                  </a:cubicBezTo>
                  <a:cubicBezTo>
                    <a:pt x="53238" y="11290"/>
                    <a:pt x="53315" y="11330"/>
                    <a:pt x="53427" y="11393"/>
                  </a:cubicBezTo>
                  <a:cubicBezTo>
                    <a:pt x="54193" y="11797"/>
                    <a:pt x="55040" y="12005"/>
                    <a:pt x="55882" y="12005"/>
                  </a:cubicBezTo>
                  <a:cubicBezTo>
                    <a:pt x="56137" y="12005"/>
                    <a:pt x="56392" y="11986"/>
                    <a:pt x="56643" y="11947"/>
                  </a:cubicBezTo>
                  <a:cubicBezTo>
                    <a:pt x="57226" y="11892"/>
                    <a:pt x="57697" y="11337"/>
                    <a:pt x="57253" y="10838"/>
                  </a:cubicBezTo>
                  <a:cubicBezTo>
                    <a:pt x="56754" y="10284"/>
                    <a:pt x="55950" y="10256"/>
                    <a:pt x="54897" y="9424"/>
                  </a:cubicBezTo>
                  <a:cubicBezTo>
                    <a:pt x="54758" y="9341"/>
                    <a:pt x="54148" y="8814"/>
                    <a:pt x="54287" y="8703"/>
                  </a:cubicBezTo>
                  <a:cubicBezTo>
                    <a:pt x="54301" y="8690"/>
                    <a:pt x="54315" y="8683"/>
                    <a:pt x="54332" y="8683"/>
                  </a:cubicBezTo>
                  <a:cubicBezTo>
                    <a:pt x="54349" y="8683"/>
                    <a:pt x="54370" y="8690"/>
                    <a:pt x="54398" y="8703"/>
                  </a:cubicBezTo>
                  <a:cubicBezTo>
                    <a:pt x="55033" y="9021"/>
                    <a:pt x="56832" y="9567"/>
                    <a:pt x="58176" y="9567"/>
                  </a:cubicBezTo>
                  <a:cubicBezTo>
                    <a:pt x="58239" y="9567"/>
                    <a:pt x="58301" y="9565"/>
                    <a:pt x="58362" y="9563"/>
                  </a:cubicBezTo>
                  <a:cubicBezTo>
                    <a:pt x="59194" y="9535"/>
                    <a:pt x="59998" y="9202"/>
                    <a:pt x="60608" y="8648"/>
                  </a:cubicBezTo>
                  <a:cubicBezTo>
                    <a:pt x="61246" y="8093"/>
                    <a:pt x="61939" y="7289"/>
                    <a:pt x="61301" y="6707"/>
                  </a:cubicBezTo>
                  <a:cubicBezTo>
                    <a:pt x="60885" y="6291"/>
                    <a:pt x="60719" y="6180"/>
                    <a:pt x="59139" y="5265"/>
                  </a:cubicBezTo>
                  <a:cubicBezTo>
                    <a:pt x="57642" y="4378"/>
                    <a:pt x="58030" y="3796"/>
                    <a:pt x="56782" y="2216"/>
                  </a:cubicBezTo>
                  <a:cubicBezTo>
                    <a:pt x="55756" y="913"/>
                    <a:pt x="54259" y="136"/>
                    <a:pt x="52651" y="25"/>
                  </a:cubicBezTo>
                  <a:cubicBezTo>
                    <a:pt x="52445" y="9"/>
                    <a:pt x="52243" y="1"/>
                    <a:pt x="52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2161149" y="3924321"/>
              <a:ext cx="67532" cy="89123"/>
            </a:xfrm>
            <a:custGeom>
              <a:avLst/>
              <a:gdLst/>
              <a:ahLst/>
              <a:cxnLst/>
              <a:rect l="l" t="t" r="r" b="b"/>
              <a:pathLst>
                <a:path w="2080" h="2745" extrusionOk="0">
                  <a:moveTo>
                    <a:pt x="555" y="0"/>
                  </a:moveTo>
                  <a:cubicBezTo>
                    <a:pt x="333" y="194"/>
                    <a:pt x="167" y="471"/>
                    <a:pt x="111" y="776"/>
                  </a:cubicBezTo>
                  <a:cubicBezTo>
                    <a:pt x="1" y="1525"/>
                    <a:pt x="333" y="2301"/>
                    <a:pt x="943" y="2745"/>
                  </a:cubicBezTo>
                  <a:cubicBezTo>
                    <a:pt x="1137" y="2551"/>
                    <a:pt x="1331" y="2385"/>
                    <a:pt x="1498" y="2190"/>
                  </a:cubicBezTo>
                  <a:cubicBezTo>
                    <a:pt x="1886" y="1747"/>
                    <a:pt x="2080" y="1220"/>
                    <a:pt x="1664" y="804"/>
                  </a:cubicBezTo>
                  <a:cubicBezTo>
                    <a:pt x="1331" y="499"/>
                    <a:pt x="943" y="222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2006314" y="3868317"/>
              <a:ext cx="37045" cy="33084"/>
            </a:xfrm>
            <a:custGeom>
              <a:avLst/>
              <a:gdLst/>
              <a:ahLst/>
              <a:cxnLst/>
              <a:rect l="l" t="t" r="r" b="b"/>
              <a:pathLst>
                <a:path w="1141" h="1019" extrusionOk="0">
                  <a:moveTo>
                    <a:pt x="522" y="1"/>
                  </a:moveTo>
                  <a:cubicBezTo>
                    <a:pt x="428" y="1"/>
                    <a:pt x="334" y="29"/>
                    <a:pt x="250" y="89"/>
                  </a:cubicBezTo>
                  <a:cubicBezTo>
                    <a:pt x="1" y="339"/>
                    <a:pt x="28" y="727"/>
                    <a:pt x="333" y="949"/>
                  </a:cubicBezTo>
                  <a:cubicBezTo>
                    <a:pt x="408" y="997"/>
                    <a:pt x="481" y="1018"/>
                    <a:pt x="549" y="1018"/>
                  </a:cubicBezTo>
                  <a:cubicBezTo>
                    <a:pt x="910" y="1018"/>
                    <a:pt x="1140" y="425"/>
                    <a:pt x="860" y="145"/>
                  </a:cubicBezTo>
                  <a:cubicBezTo>
                    <a:pt x="766" y="50"/>
                    <a:pt x="645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1767780" y="3798286"/>
              <a:ext cx="183669" cy="229350"/>
            </a:xfrm>
            <a:custGeom>
              <a:avLst/>
              <a:gdLst/>
              <a:ahLst/>
              <a:cxnLst/>
              <a:rect l="l" t="t" r="r" b="b"/>
              <a:pathLst>
                <a:path w="5657" h="7064" extrusionOk="0">
                  <a:moveTo>
                    <a:pt x="2052" y="1"/>
                  </a:moveTo>
                  <a:cubicBezTo>
                    <a:pt x="1387" y="306"/>
                    <a:pt x="805" y="777"/>
                    <a:pt x="361" y="1359"/>
                  </a:cubicBezTo>
                  <a:cubicBezTo>
                    <a:pt x="139" y="1636"/>
                    <a:pt x="28" y="1997"/>
                    <a:pt x="0" y="2385"/>
                  </a:cubicBezTo>
                  <a:cubicBezTo>
                    <a:pt x="0" y="2745"/>
                    <a:pt x="195" y="3106"/>
                    <a:pt x="527" y="3328"/>
                  </a:cubicBezTo>
                  <a:cubicBezTo>
                    <a:pt x="832" y="3522"/>
                    <a:pt x="1193" y="3633"/>
                    <a:pt x="1359" y="3938"/>
                  </a:cubicBezTo>
                  <a:cubicBezTo>
                    <a:pt x="1525" y="4215"/>
                    <a:pt x="1609" y="4548"/>
                    <a:pt x="1581" y="4908"/>
                  </a:cubicBezTo>
                  <a:cubicBezTo>
                    <a:pt x="1553" y="5268"/>
                    <a:pt x="1581" y="5629"/>
                    <a:pt x="1692" y="5989"/>
                  </a:cubicBezTo>
                  <a:cubicBezTo>
                    <a:pt x="1830" y="6350"/>
                    <a:pt x="2108" y="6627"/>
                    <a:pt x="2440" y="6821"/>
                  </a:cubicBezTo>
                  <a:cubicBezTo>
                    <a:pt x="2654" y="6977"/>
                    <a:pt x="2909" y="7064"/>
                    <a:pt x="3176" y="7064"/>
                  </a:cubicBezTo>
                  <a:cubicBezTo>
                    <a:pt x="3290" y="7064"/>
                    <a:pt x="3406" y="7048"/>
                    <a:pt x="3522" y="7015"/>
                  </a:cubicBezTo>
                  <a:cubicBezTo>
                    <a:pt x="3882" y="6904"/>
                    <a:pt x="4187" y="6627"/>
                    <a:pt x="4326" y="6267"/>
                  </a:cubicBezTo>
                  <a:cubicBezTo>
                    <a:pt x="4437" y="5906"/>
                    <a:pt x="4464" y="5518"/>
                    <a:pt x="4381" y="5157"/>
                  </a:cubicBezTo>
                  <a:cubicBezTo>
                    <a:pt x="4353" y="4991"/>
                    <a:pt x="4326" y="4825"/>
                    <a:pt x="4270" y="4631"/>
                  </a:cubicBezTo>
                  <a:cubicBezTo>
                    <a:pt x="4243" y="4464"/>
                    <a:pt x="4215" y="4298"/>
                    <a:pt x="4215" y="4132"/>
                  </a:cubicBezTo>
                  <a:cubicBezTo>
                    <a:pt x="4215" y="3965"/>
                    <a:pt x="4298" y="3827"/>
                    <a:pt x="4437" y="3716"/>
                  </a:cubicBezTo>
                  <a:cubicBezTo>
                    <a:pt x="4575" y="3605"/>
                    <a:pt x="4714" y="3522"/>
                    <a:pt x="4880" y="3438"/>
                  </a:cubicBezTo>
                  <a:cubicBezTo>
                    <a:pt x="5213" y="3272"/>
                    <a:pt x="5462" y="2967"/>
                    <a:pt x="5573" y="2607"/>
                  </a:cubicBezTo>
                  <a:cubicBezTo>
                    <a:pt x="5657" y="2246"/>
                    <a:pt x="5629" y="1858"/>
                    <a:pt x="5462" y="1525"/>
                  </a:cubicBezTo>
                  <a:cubicBezTo>
                    <a:pt x="5324" y="1193"/>
                    <a:pt x="5157" y="888"/>
                    <a:pt x="4908" y="610"/>
                  </a:cubicBezTo>
                  <a:lnTo>
                    <a:pt x="4908" y="610"/>
                  </a:lnTo>
                  <a:cubicBezTo>
                    <a:pt x="5130" y="888"/>
                    <a:pt x="5296" y="1220"/>
                    <a:pt x="5435" y="1553"/>
                  </a:cubicBezTo>
                  <a:cubicBezTo>
                    <a:pt x="5573" y="1886"/>
                    <a:pt x="5573" y="2246"/>
                    <a:pt x="5490" y="2579"/>
                  </a:cubicBezTo>
                  <a:cubicBezTo>
                    <a:pt x="5379" y="2912"/>
                    <a:pt x="5130" y="3189"/>
                    <a:pt x="4825" y="3355"/>
                  </a:cubicBezTo>
                  <a:cubicBezTo>
                    <a:pt x="4658" y="3411"/>
                    <a:pt x="4492" y="3522"/>
                    <a:pt x="4353" y="3633"/>
                  </a:cubicBezTo>
                  <a:cubicBezTo>
                    <a:pt x="4187" y="3743"/>
                    <a:pt x="4104" y="3938"/>
                    <a:pt x="4076" y="4132"/>
                  </a:cubicBezTo>
                  <a:cubicBezTo>
                    <a:pt x="4076" y="4326"/>
                    <a:pt x="4104" y="4492"/>
                    <a:pt x="4132" y="4686"/>
                  </a:cubicBezTo>
                  <a:cubicBezTo>
                    <a:pt x="4187" y="4853"/>
                    <a:pt x="4215" y="5019"/>
                    <a:pt x="4243" y="5213"/>
                  </a:cubicBezTo>
                  <a:cubicBezTo>
                    <a:pt x="4326" y="5546"/>
                    <a:pt x="4298" y="5878"/>
                    <a:pt x="4187" y="6211"/>
                  </a:cubicBezTo>
                  <a:cubicBezTo>
                    <a:pt x="4076" y="6544"/>
                    <a:pt x="3799" y="6766"/>
                    <a:pt x="3494" y="6876"/>
                  </a:cubicBezTo>
                  <a:cubicBezTo>
                    <a:pt x="3413" y="6890"/>
                    <a:pt x="3331" y="6897"/>
                    <a:pt x="3248" y="6897"/>
                  </a:cubicBezTo>
                  <a:cubicBezTo>
                    <a:pt x="2991" y="6897"/>
                    <a:pt x="2733" y="6829"/>
                    <a:pt x="2524" y="6682"/>
                  </a:cubicBezTo>
                  <a:cubicBezTo>
                    <a:pt x="2246" y="6516"/>
                    <a:pt x="1997" y="6267"/>
                    <a:pt x="1858" y="5934"/>
                  </a:cubicBezTo>
                  <a:cubicBezTo>
                    <a:pt x="1775" y="5601"/>
                    <a:pt x="1719" y="5241"/>
                    <a:pt x="1775" y="4908"/>
                  </a:cubicBezTo>
                  <a:cubicBezTo>
                    <a:pt x="1803" y="4520"/>
                    <a:pt x="1692" y="4159"/>
                    <a:pt x="1498" y="3827"/>
                  </a:cubicBezTo>
                  <a:cubicBezTo>
                    <a:pt x="1387" y="3660"/>
                    <a:pt x="1248" y="3549"/>
                    <a:pt x="1082" y="3466"/>
                  </a:cubicBezTo>
                  <a:cubicBezTo>
                    <a:pt x="915" y="3355"/>
                    <a:pt x="749" y="3300"/>
                    <a:pt x="610" y="3217"/>
                  </a:cubicBezTo>
                  <a:cubicBezTo>
                    <a:pt x="305" y="3023"/>
                    <a:pt x="139" y="2718"/>
                    <a:pt x="139" y="2357"/>
                  </a:cubicBezTo>
                  <a:cubicBezTo>
                    <a:pt x="139" y="2024"/>
                    <a:pt x="250" y="1664"/>
                    <a:pt x="472" y="1387"/>
                  </a:cubicBezTo>
                  <a:cubicBezTo>
                    <a:pt x="888" y="805"/>
                    <a:pt x="1414" y="333"/>
                    <a:pt x="2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710982" y="3980781"/>
              <a:ext cx="270097" cy="56071"/>
            </a:xfrm>
            <a:custGeom>
              <a:avLst/>
              <a:gdLst/>
              <a:ahLst/>
              <a:cxnLst/>
              <a:rect l="l" t="t" r="r" b="b"/>
              <a:pathLst>
                <a:path w="8319" h="1727" extrusionOk="0">
                  <a:moveTo>
                    <a:pt x="5106" y="1"/>
                  </a:moveTo>
                  <a:cubicBezTo>
                    <a:pt x="4742" y="1"/>
                    <a:pt x="4381" y="22"/>
                    <a:pt x="4021" y="63"/>
                  </a:cubicBezTo>
                  <a:cubicBezTo>
                    <a:pt x="3272" y="146"/>
                    <a:pt x="2579" y="313"/>
                    <a:pt x="1886" y="590"/>
                  </a:cubicBezTo>
                  <a:cubicBezTo>
                    <a:pt x="1193" y="867"/>
                    <a:pt x="555" y="1255"/>
                    <a:pt x="1" y="1727"/>
                  </a:cubicBezTo>
                  <a:cubicBezTo>
                    <a:pt x="583" y="1311"/>
                    <a:pt x="1248" y="978"/>
                    <a:pt x="1914" y="729"/>
                  </a:cubicBezTo>
                  <a:cubicBezTo>
                    <a:pt x="2607" y="479"/>
                    <a:pt x="3300" y="313"/>
                    <a:pt x="4021" y="257"/>
                  </a:cubicBezTo>
                  <a:cubicBezTo>
                    <a:pt x="4486" y="204"/>
                    <a:pt x="4952" y="173"/>
                    <a:pt x="5410" y="173"/>
                  </a:cubicBezTo>
                  <a:cubicBezTo>
                    <a:pt x="5661" y="173"/>
                    <a:pt x="5910" y="182"/>
                    <a:pt x="6156" y="202"/>
                  </a:cubicBezTo>
                  <a:cubicBezTo>
                    <a:pt x="6877" y="257"/>
                    <a:pt x="7598" y="341"/>
                    <a:pt x="8318" y="451"/>
                  </a:cubicBezTo>
                  <a:cubicBezTo>
                    <a:pt x="7625" y="285"/>
                    <a:pt x="6904" y="146"/>
                    <a:pt x="6211" y="63"/>
                  </a:cubicBezTo>
                  <a:cubicBezTo>
                    <a:pt x="5837" y="22"/>
                    <a:pt x="5470" y="1"/>
                    <a:pt x="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1475221" y="4211877"/>
              <a:ext cx="343246" cy="729188"/>
            </a:xfrm>
            <a:custGeom>
              <a:avLst/>
              <a:gdLst/>
              <a:ahLst/>
              <a:cxnLst/>
              <a:rect l="l" t="t" r="r" b="b"/>
              <a:pathLst>
                <a:path w="10572" h="22459" extrusionOk="0">
                  <a:moveTo>
                    <a:pt x="4668" y="0"/>
                  </a:moveTo>
                  <a:cubicBezTo>
                    <a:pt x="4385" y="0"/>
                    <a:pt x="4095" y="23"/>
                    <a:pt x="3799" y="71"/>
                  </a:cubicBezTo>
                  <a:cubicBezTo>
                    <a:pt x="3051" y="182"/>
                    <a:pt x="2357" y="487"/>
                    <a:pt x="1775" y="986"/>
                  </a:cubicBezTo>
                  <a:cubicBezTo>
                    <a:pt x="1" y="2511"/>
                    <a:pt x="361" y="6059"/>
                    <a:pt x="195" y="7584"/>
                  </a:cubicBezTo>
                  <a:cubicBezTo>
                    <a:pt x="139" y="8222"/>
                    <a:pt x="167" y="10690"/>
                    <a:pt x="223" y="11494"/>
                  </a:cubicBezTo>
                  <a:cubicBezTo>
                    <a:pt x="333" y="12991"/>
                    <a:pt x="472" y="14460"/>
                    <a:pt x="694" y="15902"/>
                  </a:cubicBezTo>
                  <a:cubicBezTo>
                    <a:pt x="943" y="17482"/>
                    <a:pt x="1248" y="19118"/>
                    <a:pt x="1941" y="20588"/>
                  </a:cubicBezTo>
                  <a:cubicBezTo>
                    <a:pt x="2413" y="21586"/>
                    <a:pt x="3134" y="22196"/>
                    <a:pt x="4492" y="22418"/>
                  </a:cubicBezTo>
                  <a:cubicBezTo>
                    <a:pt x="4655" y="22446"/>
                    <a:pt x="4813" y="22459"/>
                    <a:pt x="4965" y="22459"/>
                  </a:cubicBezTo>
                  <a:cubicBezTo>
                    <a:pt x="6008" y="22459"/>
                    <a:pt x="6787" y="21851"/>
                    <a:pt x="6932" y="21392"/>
                  </a:cubicBezTo>
                  <a:cubicBezTo>
                    <a:pt x="7653" y="19118"/>
                    <a:pt x="4187" y="18980"/>
                    <a:pt x="4659" y="13767"/>
                  </a:cubicBezTo>
                  <a:cubicBezTo>
                    <a:pt x="4908" y="11133"/>
                    <a:pt x="6183" y="9886"/>
                    <a:pt x="7570" y="7889"/>
                  </a:cubicBezTo>
                  <a:cubicBezTo>
                    <a:pt x="10572" y="3553"/>
                    <a:pt x="8183" y="0"/>
                    <a:pt x="4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1476130" y="4278077"/>
              <a:ext cx="27922" cy="228669"/>
            </a:xfrm>
            <a:custGeom>
              <a:avLst/>
              <a:gdLst/>
              <a:ahLst/>
              <a:cxnLst/>
              <a:rect l="l" t="t" r="r" b="b"/>
              <a:pathLst>
                <a:path w="860" h="7043" extrusionOk="0">
                  <a:moveTo>
                    <a:pt x="860" y="0"/>
                  </a:moveTo>
                  <a:cubicBezTo>
                    <a:pt x="499" y="1137"/>
                    <a:pt x="278" y="2301"/>
                    <a:pt x="139" y="3466"/>
                  </a:cubicBezTo>
                  <a:cubicBezTo>
                    <a:pt x="56" y="4076"/>
                    <a:pt x="28" y="4658"/>
                    <a:pt x="28" y="5268"/>
                  </a:cubicBezTo>
                  <a:cubicBezTo>
                    <a:pt x="0" y="5850"/>
                    <a:pt x="56" y="6433"/>
                    <a:pt x="139" y="7043"/>
                  </a:cubicBezTo>
                  <a:cubicBezTo>
                    <a:pt x="111" y="6433"/>
                    <a:pt x="111" y="5850"/>
                    <a:pt x="139" y="5268"/>
                  </a:cubicBezTo>
                  <a:cubicBezTo>
                    <a:pt x="167" y="4658"/>
                    <a:pt x="222" y="4076"/>
                    <a:pt x="305" y="3494"/>
                  </a:cubicBezTo>
                  <a:cubicBezTo>
                    <a:pt x="416" y="2329"/>
                    <a:pt x="666" y="1165"/>
                    <a:pt x="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1687652" y="4275382"/>
              <a:ext cx="143182" cy="241266"/>
            </a:xfrm>
            <a:custGeom>
              <a:avLst/>
              <a:gdLst/>
              <a:ahLst/>
              <a:cxnLst/>
              <a:rect l="l" t="t" r="r" b="b"/>
              <a:pathLst>
                <a:path w="4410" h="7431" extrusionOk="0">
                  <a:moveTo>
                    <a:pt x="4298" y="0"/>
                  </a:moveTo>
                  <a:lnTo>
                    <a:pt x="4298" y="0"/>
                  </a:lnTo>
                  <a:cubicBezTo>
                    <a:pt x="4326" y="721"/>
                    <a:pt x="4187" y="1470"/>
                    <a:pt x="3882" y="2135"/>
                  </a:cubicBezTo>
                  <a:cubicBezTo>
                    <a:pt x="3578" y="2800"/>
                    <a:pt x="3217" y="3438"/>
                    <a:pt x="2801" y="4020"/>
                  </a:cubicBezTo>
                  <a:cubicBezTo>
                    <a:pt x="2385" y="4630"/>
                    <a:pt x="1914" y="5212"/>
                    <a:pt x="1443" y="5767"/>
                  </a:cubicBezTo>
                  <a:cubicBezTo>
                    <a:pt x="971" y="6322"/>
                    <a:pt x="500" y="6876"/>
                    <a:pt x="1" y="7431"/>
                  </a:cubicBezTo>
                  <a:cubicBezTo>
                    <a:pt x="528" y="6931"/>
                    <a:pt x="1054" y="6405"/>
                    <a:pt x="1554" y="5850"/>
                  </a:cubicBezTo>
                  <a:cubicBezTo>
                    <a:pt x="2053" y="5296"/>
                    <a:pt x="2524" y="4741"/>
                    <a:pt x="2940" y="4131"/>
                  </a:cubicBezTo>
                  <a:cubicBezTo>
                    <a:pt x="3356" y="3521"/>
                    <a:pt x="3716" y="2856"/>
                    <a:pt x="3993" y="2163"/>
                  </a:cubicBezTo>
                  <a:cubicBezTo>
                    <a:pt x="4298" y="1497"/>
                    <a:pt x="4409" y="721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8" name="Google Shape;3428;p73"/>
            <p:cNvSpPr/>
            <p:nvPr/>
          </p:nvSpPr>
          <p:spPr>
            <a:xfrm flipH="1">
              <a:off x="631185" y="4889883"/>
              <a:ext cx="24130" cy="43160"/>
            </a:xfrm>
            <a:custGeom>
              <a:avLst/>
              <a:gdLst/>
              <a:ahLst/>
              <a:cxnLst/>
              <a:rect l="l" t="t" r="r" b="b"/>
              <a:pathLst>
                <a:path w="1055" h="1887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306"/>
                    <a:pt x="361" y="611"/>
                    <a:pt x="527" y="916"/>
                  </a:cubicBezTo>
                  <a:cubicBezTo>
                    <a:pt x="638" y="1054"/>
                    <a:pt x="722" y="1221"/>
                    <a:pt x="805" y="1387"/>
                  </a:cubicBezTo>
                  <a:lnTo>
                    <a:pt x="1054" y="1886"/>
                  </a:lnTo>
                  <a:cubicBezTo>
                    <a:pt x="999" y="1498"/>
                    <a:pt x="888" y="1165"/>
                    <a:pt x="694" y="833"/>
                  </a:cubicBezTo>
                  <a:cubicBezTo>
                    <a:pt x="500" y="528"/>
                    <a:pt x="278" y="223"/>
                    <a:pt x="1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486863" y="4084414"/>
              <a:ext cx="462694" cy="842174"/>
            </a:xfrm>
            <a:custGeom>
              <a:avLst/>
              <a:gdLst/>
              <a:ahLst/>
              <a:cxnLst/>
              <a:rect l="l" t="t" r="r" b="b"/>
              <a:pathLst>
                <a:path w="14251" h="25939" extrusionOk="0">
                  <a:moveTo>
                    <a:pt x="8512" y="1"/>
                  </a:moveTo>
                  <a:cubicBezTo>
                    <a:pt x="6102" y="1"/>
                    <a:pt x="3529" y="1388"/>
                    <a:pt x="3078" y="3997"/>
                  </a:cubicBezTo>
                  <a:cubicBezTo>
                    <a:pt x="2773" y="5716"/>
                    <a:pt x="3272" y="7462"/>
                    <a:pt x="3521" y="9154"/>
                  </a:cubicBezTo>
                  <a:cubicBezTo>
                    <a:pt x="3577" y="9597"/>
                    <a:pt x="3632" y="10013"/>
                    <a:pt x="3632" y="10457"/>
                  </a:cubicBezTo>
                  <a:cubicBezTo>
                    <a:pt x="3688" y="15226"/>
                    <a:pt x="0" y="17749"/>
                    <a:pt x="111" y="22296"/>
                  </a:cubicBezTo>
                  <a:cubicBezTo>
                    <a:pt x="83" y="22989"/>
                    <a:pt x="166" y="23654"/>
                    <a:pt x="388" y="24320"/>
                  </a:cubicBezTo>
                  <a:cubicBezTo>
                    <a:pt x="804" y="25429"/>
                    <a:pt x="1885" y="25817"/>
                    <a:pt x="2994" y="25928"/>
                  </a:cubicBezTo>
                  <a:cubicBezTo>
                    <a:pt x="3083" y="25935"/>
                    <a:pt x="3171" y="25939"/>
                    <a:pt x="3257" y="25939"/>
                  </a:cubicBezTo>
                  <a:cubicBezTo>
                    <a:pt x="4168" y="25939"/>
                    <a:pt x="4922" y="25529"/>
                    <a:pt x="5074" y="24541"/>
                  </a:cubicBezTo>
                  <a:cubicBezTo>
                    <a:pt x="5407" y="22628"/>
                    <a:pt x="2218" y="22490"/>
                    <a:pt x="5739" y="17555"/>
                  </a:cubicBezTo>
                  <a:cubicBezTo>
                    <a:pt x="7320" y="15364"/>
                    <a:pt x="11562" y="12314"/>
                    <a:pt x="13225" y="7767"/>
                  </a:cubicBezTo>
                  <a:cubicBezTo>
                    <a:pt x="14251" y="4939"/>
                    <a:pt x="13724" y="2250"/>
                    <a:pt x="11257" y="725"/>
                  </a:cubicBezTo>
                  <a:cubicBezTo>
                    <a:pt x="10478" y="238"/>
                    <a:pt x="9509" y="1"/>
                    <a:pt x="8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917115" y="4161035"/>
              <a:ext cx="18961" cy="177370"/>
            </a:xfrm>
            <a:custGeom>
              <a:avLst/>
              <a:gdLst/>
              <a:ahLst/>
              <a:cxnLst/>
              <a:rect l="l" t="t" r="r" b="b"/>
              <a:pathLst>
                <a:path w="584" h="5463" extrusionOk="0">
                  <a:moveTo>
                    <a:pt x="334" y="1"/>
                  </a:moveTo>
                  <a:cubicBezTo>
                    <a:pt x="389" y="472"/>
                    <a:pt x="417" y="916"/>
                    <a:pt x="417" y="1387"/>
                  </a:cubicBezTo>
                  <a:cubicBezTo>
                    <a:pt x="444" y="1831"/>
                    <a:pt x="417" y="2274"/>
                    <a:pt x="361" y="2746"/>
                  </a:cubicBezTo>
                  <a:cubicBezTo>
                    <a:pt x="361" y="3189"/>
                    <a:pt x="306" y="3661"/>
                    <a:pt x="250" y="4104"/>
                  </a:cubicBezTo>
                  <a:cubicBezTo>
                    <a:pt x="195" y="4548"/>
                    <a:pt x="112" y="5019"/>
                    <a:pt x="1" y="5463"/>
                  </a:cubicBezTo>
                  <a:cubicBezTo>
                    <a:pt x="334" y="4576"/>
                    <a:pt x="500" y="3661"/>
                    <a:pt x="555" y="2746"/>
                  </a:cubicBezTo>
                  <a:cubicBezTo>
                    <a:pt x="583" y="2274"/>
                    <a:pt x="583" y="1831"/>
                    <a:pt x="555" y="1359"/>
                  </a:cubicBezTo>
                  <a:cubicBezTo>
                    <a:pt x="528" y="916"/>
                    <a:pt x="444" y="445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576861" y="4125030"/>
              <a:ext cx="29740" cy="174675"/>
            </a:xfrm>
            <a:custGeom>
              <a:avLst/>
              <a:gdLst/>
              <a:ahLst/>
              <a:cxnLst/>
              <a:rect l="l" t="t" r="r" b="b"/>
              <a:pathLst>
                <a:path w="916" h="5380" extrusionOk="0">
                  <a:moveTo>
                    <a:pt x="916" y="1"/>
                  </a:moveTo>
                  <a:cubicBezTo>
                    <a:pt x="638" y="389"/>
                    <a:pt x="472" y="805"/>
                    <a:pt x="333" y="1249"/>
                  </a:cubicBezTo>
                  <a:cubicBezTo>
                    <a:pt x="195" y="1692"/>
                    <a:pt x="112" y="2164"/>
                    <a:pt x="56" y="2635"/>
                  </a:cubicBezTo>
                  <a:cubicBezTo>
                    <a:pt x="1" y="3078"/>
                    <a:pt x="1" y="3550"/>
                    <a:pt x="56" y="4021"/>
                  </a:cubicBezTo>
                  <a:cubicBezTo>
                    <a:pt x="84" y="4243"/>
                    <a:pt x="112" y="4465"/>
                    <a:pt x="167" y="4714"/>
                  </a:cubicBezTo>
                  <a:cubicBezTo>
                    <a:pt x="195" y="4936"/>
                    <a:pt x="278" y="5158"/>
                    <a:pt x="333" y="5380"/>
                  </a:cubicBezTo>
                  <a:cubicBezTo>
                    <a:pt x="250" y="4908"/>
                    <a:pt x="222" y="4465"/>
                    <a:pt x="195" y="3993"/>
                  </a:cubicBezTo>
                  <a:cubicBezTo>
                    <a:pt x="167" y="3522"/>
                    <a:pt x="167" y="3078"/>
                    <a:pt x="222" y="2635"/>
                  </a:cubicBezTo>
                  <a:cubicBezTo>
                    <a:pt x="250" y="2164"/>
                    <a:pt x="333" y="1720"/>
                    <a:pt x="444" y="1276"/>
                  </a:cubicBezTo>
                  <a:cubicBezTo>
                    <a:pt x="555" y="833"/>
                    <a:pt x="721" y="417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299704" y="3919809"/>
              <a:ext cx="560844" cy="588733"/>
            </a:xfrm>
            <a:custGeom>
              <a:avLst/>
              <a:gdLst/>
              <a:ahLst/>
              <a:cxnLst/>
              <a:rect l="l" t="t" r="r" b="b"/>
              <a:pathLst>
                <a:path w="17274" h="18133" extrusionOk="0">
                  <a:moveTo>
                    <a:pt x="8512" y="0"/>
                  </a:moveTo>
                  <a:cubicBezTo>
                    <a:pt x="8318" y="84"/>
                    <a:pt x="8152" y="195"/>
                    <a:pt x="7957" y="278"/>
                  </a:cubicBezTo>
                  <a:cubicBezTo>
                    <a:pt x="7375" y="555"/>
                    <a:pt x="6793" y="777"/>
                    <a:pt x="6211" y="971"/>
                  </a:cubicBezTo>
                  <a:cubicBezTo>
                    <a:pt x="6377" y="1442"/>
                    <a:pt x="7347" y="2607"/>
                    <a:pt x="8401" y="6627"/>
                  </a:cubicBezTo>
                  <a:cubicBezTo>
                    <a:pt x="8451" y="6801"/>
                    <a:pt x="8456" y="6908"/>
                    <a:pt x="8155" y="6908"/>
                  </a:cubicBezTo>
                  <a:cubicBezTo>
                    <a:pt x="8121" y="6908"/>
                    <a:pt x="8083" y="6907"/>
                    <a:pt x="8041" y="6904"/>
                  </a:cubicBezTo>
                  <a:cubicBezTo>
                    <a:pt x="7892" y="6897"/>
                    <a:pt x="7743" y="6894"/>
                    <a:pt x="7594" y="6894"/>
                  </a:cubicBezTo>
                  <a:cubicBezTo>
                    <a:pt x="6551" y="6894"/>
                    <a:pt x="5514" y="7064"/>
                    <a:pt x="4519" y="7403"/>
                  </a:cubicBezTo>
                  <a:cubicBezTo>
                    <a:pt x="4501" y="7410"/>
                    <a:pt x="4484" y="7413"/>
                    <a:pt x="4467" y="7413"/>
                  </a:cubicBezTo>
                  <a:cubicBezTo>
                    <a:pt x="4211" y="7413"/>
                    <a:pt x="4183" y="6645"/>
                    <a:pt x="4131" y="6488"/>
                  </a:cubicBezTo>
                  <a:cubicBezTo>
                    <a:pt x="3965" y="5795"/>
                    <a:pt x="3272" y="2551"/>
                    <a:pt x="2579" y="1719"/>
                  </a:cubicBezTo>
                  <a:cubicBezTo>
                    <a:pt x="2163" y="1775"/>
                    <a:pt x="1359" y="1775"/>
                    <a:pt x="721" y="1775"/>
                  </a:cubicBezTo>
                  <a:lnTo>
                    <a:pt x="0" y="1775"/>
                  </a:lnTo>
                  <a:cubicBezTo>
                    <a:pt x="167" y="2246"/>
                    <a:pt x="499" y="2329"/>
                    <a:pt x="1470" y="6156"/>
                  </a:cubicBezTo>
                  <a:cubicBezTo>
                    <a:pt x="2301" y="9594"/>
                    <a:pt x="2745" y="13115"/>
                    <a:pt x="2828" y="16636"/>
                  </a:cubicBezTo>
                  <a:lnTo>
                    <a:pt x="2800" y="16636"/>
                  </a:lnTo>
                  <a:cubicBezTo>
                    <a:pt x="2800" y="17052"/>
                    <a:pt x="2828" y="17967"/>
                    <a:pt x="2828" y="18133"/>
                  </a:cubicBezTo>
                  <a:lnTo>
                    <a:pt x="4131" y="18133"/>
                  </a:lnTo>
                  <a:cubicBezTo>
                    <a:pt x="4575" y="18133"/>
                    <a:pt x="5019" y="18133"/>
                    <a:pt x="5434" y="18078"/>
                  </a:cubicBezTo>
                  <a:cubicBezTo>
                    <a:pt x="5434" y="17440"/>
                    <a:pt x="5434" y="16747"/>
                    <a:pt x="5379" y="16081"/>
                  </a:cubicBezTo>
                  <a:cubicBezTo>
                    <a:pt x="4963" y="11617"/>
                    <a:pt x="5296" y="14390"/>
                    <a:pt x="4741" y="10120"/>
                  </a:cubicBezTo>
                  <a:cubicBezTo>
                    <a:pt x="4714" y="9926"/>
                    <a:pt x="4769" y="9843"/>
                    <a:pt x="4991" y="9788"/>
                  </a:cubicBezTo>
                  <a:cubicBezTo>
                    <a:pt x="6155" y="9594"/>
                    <a:pt x="7334" y="9496"/>
                    <a:pt x="8515" y="9496"/>
                  </a:cubicBezTo>
                  <a:cubicBezTo>
                    <a:pt x="9697" y="9496"/>
                    <a:pt x="10882" y="9594"/>
                    <a:pt x="12061" y="9788"/>
                  </a:cubicBezTo>
                  <a:cubicBezTo>
                    <a:pt x="13503" y="10037"/>
                    <a:pt x="14889" y="10425"/>
                    <a:pt x="16275" y="10952"/>
                  </a:cubicBezTo>
                  <a:cubicBezTo>
                    <a:pt x="16497" y="10203"/>
                    <a:pt x="16830" y="9483"/>
                    <a:pt x="17273" y="8817"/>
                  </a:cubicBezTo>
                  <a:cubicBezTo>
                    <a:pt x="15887" y="8069"/>
                    <a:pt x="12865" y="7403"/>
                    <a:pt x="11007" y="7154"/>
                  </a:cubicBezTo>
                  <a:cubicBezTo>
                    <a:pt x="10730" y="7098"/>
                    <a:pt x="10841" y="6960"/>
                    <a:pt x="10675" y="5934"/>
                  </a:cubicBezTo>
                  <a:cubicBezTo>
                    <a:pt x="10286" y="3300"/>
                    <a:pt x="9011" y="583"/>
                    <a:pt x="8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349217" y="4005325"/>
              <a:ext cx="85552" cy="471720"/>
            </a:xfrm>
            <a:custGeom>
              <a:avLst/>
              <a:gdLst/>
              <a:ahLst/>
              <a:cxnLst/>
              <a:rect l="l" t="t" r="r" b="b"/>
              <a:pathLst>
                <a:path w="2635" h="14529" extrusionOk="0">
                  <a:moveTo>
                    <a:pt x="0" y="0"/>
                  </a:moveTo>
                  <a:cubicBezTo>
                    <a:pt x="416" y="1165"/>
                    <a:pt x="776" y="2357"/>
                    <a:pt x="1054" y="3549"/>
                  </a:cubicBezTo>
                  <a:cubicBezTo>
                    <a:pt x="1359" y="4741"/>
                    <a:pt x="1636" y="5961"/>
                    <a:pt x="1858" y="7181"/>
                  </a:cubicBezTo>
                  <a:cubicBezTo>
                    <a:pt x="2080" y="8374"/>
                    <a:pt x="2218" y="9593"/>
                    <a:pt x="2357" y="10841"/>
                  </a:cubicBezTo>
                  <a:cubicBezTo>
                    <a:pt x="2495" y="12061"/>
                    <a:pt x="2551" y="13281"/>
                    <a:pt x="2606" y="14529"/>
                  </a:cubicBezTo>
                  <a:cubicBezTo>
                    <a:pt x="2606" y="13891"/>
                    <a:pt x="2634" y="13281"/>
                    <a:pt x="2606" y="12671"/>
                  </a:cubicBezTo>
                  <a:cubicBezTo>
                    <a:pt x="2579" y="12061"/>
                    <a:pt x="2551" y="11423"/>
                    <a:pt x="2495" y="10813"/>
                  </a:cubicBezTo>
                  <a:cubicBezTo>
                    <a:pt x="2412" y="9566"/>
                    <a:pt x="2246" y="8346"/>
                    <a:pt x="2024" y="7126"/>
                  </a:cubicBezTo>
                  <a:cubicBezTo>
                    <a:pt x="1802" y="5906"/>
                    <a:pt x="1553" y="4714"/>
                    <a:pt x="1192" y="3522"/>
                  </a:cubicBezTo>
                  <a:cubicBezTo>
                    <a:pt x="887" y="2329"/>
                    <a:pt x="471" y="116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1449117" y="4185709"/>
              <a:ext cx="388928" cy="42890"/>
            </a:xfrm>
            <a:custGeom>
              <a:avLst/>
              <a:gdLst/>
              <a:ahLst/>
              <a:cxnLst/>
              <a:rect l="l" t="t" r="r" b="b"/>
              <a:pathLst>
                <a:path w="11979" h="1321" extrusionOk="0">
                  <a:moveTo>
                    <a:pt x="4129" y="1"/>
                  </a:moveTo>
                  <a:cubicBezTo>
                    <a:pt x="3757" y="1"/>
                    <a:pt x="3388" y="7"/>
                    <a:pt x="3023" y="17"/>
                  </a:cubicBezTo>
                  <a:cubicBezTo>
                    <a:pt x="1997" y="73"/>
                    <a:pt x="999" y="211"/>
                    <a:pt x="1" y="405"/>
                  </a:cubicBezTo>
                  <a:cubicBezTo>
                    <a:pt x="999" y="267"/>
                    <a:pt x="2025" y="184"/>
                    <a:pt x="3023" y="156"/>
                  </a:cubicBezTo>
                  <a:cubicBezTo>
                    <a:pt x="3272" y="149"/>
                    <a:pt x="3524" y="145"/>
                    <a:pt x="3776" y="145"/>
                  </a:cubicBezTo>
                  <a:cubicBezTo>
                    <a:pt x="4532" y="145"/>
                    <a:pt x="5296" y="177"/>
                    <a:pt x="6045" y="239"/>
                  </a:cubicBezTo>
                  <a:cubicBezTo>
                    <a:pt x="6544" y="267"/>
                    <a:pt x="7043" y="322"/>
                    <a:pt x="7542" y="378"/>
                  </a:cubicBezTo>
                  <a:cubicBezTo>
                    <a:pt x="8041" y="461"/>
                    <a:pt x="8540" y="516"/>
                    <a:pt x="9039" y="627"/>
                  </a:cubicBezTo>
                  <a:cubicBezTo>
                    <a:pt x="10037" y="794"/>
                    <a:pt x="11008" y="1015"/>
                    <a:pt x="11978" y="1320"/>
                  </a:cubicBezTo>
                  <a:cubicBezTo>
                    <a:pt x="11035" y="960"/>
                    <a:pt x="10065" y="683"/>
                    <a:pt x="9067" y="489"/>
                  </a:cubicBezTo>
                  <a:cubicBezTo>
                    <a:pt x="8069" y="267"/>
                    <a:pt x="7071" y="128"/>
                    <a:pt x="6073" y="73"/>
                  </a:cubicBezTo>
                  <a:cubicBezTo>
                    <a:pt x="5422" y="20"/>
                    <a:pt x="4772" y="1"/>
                    <a:pt x="4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1542752" y="3946821"/>
              <a:ext cx="66623" cy="189058"/>
            </a:xfrm>
            <a:custGeom>
              <a:avLst/>
              <a:gdLst/>
              <a:ahLst/>
              <a:cxnLst/>
              <a:rect l="l" t="t" r="r" b="b"/>
              <a:pathLst>
                <a:path w="2052" h="5823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444"/>
                    <a:pt x="499" y="915"/>
                    <a:pt x="693" y="1387"/>
                  </a:cubicBezTo>
                  <a:cubicBezTo>
                    <a:pt x="887" y="1858"/>
                    <a:pt x="1081" y="2357"/>
                    <a:pt x="1248" y="2828"/>
                  </a:cubicBezTo>
                  <a:cubicBezTo>
                    <a:pt x="1580" y="3826"/>
                    <a:pt x="1830" y="4824"/>
                    <a:pt x="2052" y="5823"/>
                  </a:cubicBezTo>
                  <a:cubicBezTo>
                    <a:pt x="2052" y="5573"/>
                    <a:pt x="2024" y="5324"/>
                    <a:pt x="1969" y="5046"/>
                  </a:cubicBezTo>
                  <a:cubicBezTo>
                    <a:pt x="1913" y="4797"/>
                    <a:pt x="1885" y="4547"/>
                    <a:pt x="1830" y="4298"/>
                  </a:cubicBezTo>
                  <a:cubicBezTo>
                    <a:pt x="1719" y="3771"/>
                    <a:pt x="1580" y="3272"/>
                    <a:pt x="1414" y="2773"/>
                  </a:cubicBezTo>
                  <a:cubicBezTo>
                    <a:pt x="1248" y="2274"/>
                    <a:pt x="1054" y="1802"/>
                    <a:pt x="832" y="1331"/>
                  </a:cubicBezTo>
                  <a:cubicBezTo>
                    <a:pt x="582" y="860"/>
                    <a:pt x="333" y="41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FCDF839E-0EA3-47F3-A5D9-D1160E26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8443" y="1171851"/>
            <a:ext cx="6471821" cy="442995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Some Definitions: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800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Data representation</a:t>
            </a:r>
            <a:r>
              <a:rPr lang="en-US" sz="2000" dirty="0">
                <a:latin typeface="Open Sans Light"/>
              </a:rPr>
              <a:t>: representing data in a structured, symbolic way.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Visualization</a:t>
            </a:r>
            <a:r>
              <a:rPr lang="en-US" sz="2000" dirty="0">
                <a:latin typeface="Open Sans Light"/>
              </a:rPr>
              <a:t>: is a </a:t>
            </a:r>
            <a:r>
              <a:rPr lang="en-US" sz="2000" i="1" dirty="0">
                <a:latin typeface="Open Sans Light"/>
              </a:rPr>
              <a:t>visual</a:t>
            </a:r>
            <a:r>
              <a:rPr lang="en-US" sz="2000" dirty="0">
                <a:latin typeface="Open Sans Light"/>
              </a:rPr>
              <a:t> data representation.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Data experience</a:t>
            </a:r>
            <a:r>
              <a:rPr lang="en-US" sz="2000" dirty="0">
                <a:latin typeface="Open Sans Light"/>
              </a:rPr>
              <a:t>: is the space of interaction between a person’s sensory experience and a data representation’s meaning and function.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CF767-6FBE-43EA-A48D-61AE5414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841" y="1825625"/>
            <a:ext cx="5185692" cy="31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FCDF839E-0EA3-47F3-A5D9-D1160E26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133599" y="2217683"/>
            <a:ext cx="8124497" cy="3844879"/>
          </a:xfrm>
          <a:prstGeom prst="parallelogram">
            <a:avLst>
              <a:gd name="adj" fmla="val 3069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Is a “Chart” a Data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616" y="1632603"/>
            <a:ext cx="5730767" cy="4659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Yes!</a:t>
            </a:r>
            <a:r>
              <a:rPr lang="en-US" sz="2000" dirty="0">
                <a:latin typeface="Open Sans Light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Light"/>
              </a:rPr>
              <a:t>We interact with charts in many different ways.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Light"/>
              </a:rPr>
              <a:t>We call these </a:t>
            </a:r>
            <a:r>
              <a:rPr lang="en-US" sz="2000" i="1" dirty="0">
                <a:latin typeface="Open Sans Light"/>
              </a:rPr>
              <a:t>modalities: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Open Sans Light"/>
              </a:rPr>
              <a:t>Sensory (sight, touch, sound)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Open Sans Light"/>
              </a:rPr>
              <a:t>Device (mouse, touchscreen, keyboard)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Light"/>
              </a:rPr>
              <a:t>The </a:t>
            </a:r>
            <a:r>
              <a:rPr lang="en-US" sz="2000" i="1" dirty="0">
                <a:latin typeface="Open Sans Light"/>
              </a:rPr>
              <a:t>quality</a:t>
            </a:r>
            <a:r>
              <a:rPr lang="en-US" sz="2000" dirty="0">
                <a:latin typeface="Open Sans Light"/>
              </a:rPr>
              <a:t> of a data experience is measured by evaluating the robustness of these modalities.</a:t>
            </a:r>
          </a:p>
        </p:txBody>
      </p:sp>
    </p:spTree>
    <p:extLst>
      <p:ext uri="{BB962C8B-B14F-4D97-AF65-F5344CB8AC3E}">
        <p14:creationId xmlns:p14="http://schemas.microsoft.com/office/powerpoint/2010/main" val="29544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Some materials have more potential, like Text!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25" y="1434371"/>
            <a:ext cx="10043949" cy="4659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/>
              </a:rPr>
              <a:t>A text annotation that calls out an important feature of a visual is much easier to make accessible than all the other finer parts of a chart or graph. </a:t>
            </a:r>
          </a:p>
        </p:txBody>
      </p:sp>
      <p:pic>
        <p:nvPicPr>
          <p:cNvPr id="5" name="Picture 4" descr="A scatterplot with an outlier cluster being accessed by a screen reader, one element at a time. Then the scatterplot is shown with a text annotation that calls out the important cluster, making it immediately accessible.">
            <a:extLst>
              <a:ext uri="{FF2B5EF4-FFF2-40B4-BE49-F238E27FC236}">
                <a16:creationId xmlns:a16="http://schemas.microsoft.com/office/drawing/2014/main" id="{7FC2453B-ABE9-2D2A-0CEB-191CAC529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68" y="2428670"/>
            <a:ext cx="9207062" cy="40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81F7ED7-CD92-4275-A4DB-9703C5E5027A}"/>
              </a:ext>
            </a:extLst>
          </p:cNvPr>
          <p:cNvSpPr/>
          <p:nvPr/>
        </p:nvSpPr>
        <p:spPr>
          <a:xfrm flipH="1">
            <a:off x="2479114" y="867292"/>
            <a:ext cx="3616886" cy="300615"/>
          </a:xfrm>
          <a:prstGeom prst="parallelogram">
            <a:avLst>
              <a:gd name="adj" fmla="val 911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is painful. Data Experiences shouldn’t be.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A99A-4E52-444E-825A-8075D376C8A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Sarah’s video on Twitter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fossheim" descr="Video of a screen reader failing to access an election map.">
            <a:hlinkClick r:id="" action="ppaction://media"/>
            <a:extLst>
              <a:ext uri="{FF2B5EF4-FFF2-40B4-BE49-F238E27FC236}">
                <a16:creationId xmlns:a16="http://schemas.microsoft.com/office/drawing/2014/main" id="{C39D9E81-5021-492B-B111-304DEF80DC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0" y="145422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98041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is Accessibility (a11y)?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312" y="3041866"/>
            <a:ext cx="748628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The qualities that make an experience open or usable to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The knowledge and skills to break down barriers specifically for people with disabilities.</a:t>
            </a:r>
          </a:p>
        </p:txBody>
      </p:sp>
      <p:grpSp>
        <p:nvGrpSpPr>
          <p:cNvPr id="4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FC35F2EB-210D-423F-8D12-79D962FD25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09408" y="2345228"/>
            <a:ext cx="3093091" cy="3018192"/>
            <a:chOff x="4563250" y="788089"/>
            <a:chExt cx="4147800" cy="4047361"/>
          </a:xfrm>
        </p:grpSpPr>
        <p:sp>
          <p:nvSpPr>
            <p:cNvPr id="5" name="Google Shape;311;p38">
              <a:extLst>
                <a:ext uri="{FF2B5EF4-FFF2-40B4-BE49-F238E27FC236}">
                  <a16:creationId xmlns:a16="http://schemas.microsoft.com/office/drawing/2014/main" id="{36330EF1-D8C4-41B7-AAB6-CF96C6A8CA8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12;p38">
              <a:extLst>
                <a:ext uri="{FF2B5EF4-FFF2-40B4-BE49-F238E27FC236}">
                  <a16:creationId xmlns:a16="http://schemas.microsoft.com/office/drawing/2014/main" id="{F098B59E-B454-400D-89F9-E99F2E42006E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7" name="Google Shape;313;p38">
                <a:extLst>
                  <a:ext uri="{FF2B5EF4-FFF2-40B4-BE49-F238E27FC236}">
                    <a16:creationId xmlns:a16="http://schemas.microsoft.com/office/drawing/2014/main" id="{EF93C767-33B4-4603-80DA-2AB71F24F218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14;p38">
                <a:extLst>
                  <a:ext uri="{FF2B5EF4-FFF2-40B4-BE49-F238E27FC236}">
                    <a16:creationId xmlns:a16="http://schemas.microsoft.com/office/drawing/2014/main" id="{4850796C-BE61-4103-A293-1F7E74C7809B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15;p38">
                <a:extLst>
                  <a:ext uri="{FF2B5EF4-FFF2-40B4-BE49-F238E27FC236}">
                    <a16:creationId xmlns:a16="http://schemas.microsoft.com/office/drawing/2014/main" id="{F0B6FB8A-E5FF-47A0-B24E-359892A7D917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6;p38">
                <a:extLst>
                  <a:ext uri="{FF2B5EF4-FFF2-40B4-BE49-F238E27FC236}">
                    <a16:creationId xmlns:a16="http://schemas.microsoft.com/office/drawing/2014/main" id="{B19590A1-F8F1-4120-BA44-942315B0A0DE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7;p38">
                <a:extLst>
                  <a:ext uri="{FF2B5EF4-FFF2-40B4-BE49-F238E27FC236}">
                    <a16:creationId xmlns:a16="http://schemas.microsoft.com/office/drawing/2014/main" id="{91C1E95A-2CF4-41B6-92DE-5671A0A1C6E4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18;p38">
                <a:extLst>
                  <a:ext uri="{FF2B5EF4-FFF2-40B4-BE49-F238E27FC236}">
                    <a16:creationId xmlns:a16="http://schemas.microsoft.com/office/drawing/2014/main" id="{E399E714-9F6F-4899-9AEE-5DDA9C699E6F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19;p38">
                <a:extLst>
                  <a:ext uri="{FF2B5EF4-FFF2-40B4-BE49-F238E27FC236}">
                    <a16:creationId xmlns:a16="http://schemas.microsoft.com/office/drawing/2014/main" id="{AF4743ED-3ABB-4174-9380-86215B844863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20;p38">
                <a:extLst>
                  <a:ext uri="{FF2B5EF4-FFF2-40B4-BE49-F238E27FC236}">
                    <a16:creationId xmlns:a16="http://schemas.microsoft.com/office/drawing/2014/main" id="{3A2183F5-25C2-43E6-AD6A-1F91CE7016FB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1;p38">
                <a:extLst>
                  <a:ext uri="{FF2B5EF4-FFF2-40B4-BE49-F238E27FC236}">
                    <a16:creationId xmlns:a16="http://schemas.microsoft.com/office/drawing/2014/main" id="{4E1BDCE5-E7B2-4F84-995A-6BD93768329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2;p38">
                <a:extLst>
                  <a:ext uri="{FF2B5EF4-FFF2-40B4-BE49-F238E27FC236}">
                    <a16:creationId xmlns:a16="http://schemas.microsoft.com/office/drawing/2014/main" id="{20A39EA9-ACBA-49BB-92F6-984C307A445B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3;p38">
                <a:extLst>
                  <a:ext uri="{FF2B5EF4-FFF2-40B4-BE49-F238E27FC236}">
                    <a16:creationId xmlns:a16="http://schemas.microsoft.com/office/drawing/2014/main" id="{3E95BCB9-8F98-4B34-8010-47A6F6B8EDFE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4;p38">
                <a:extLst>
                  <a:ext uri="{FF2B5EF4-FFF2-40B4-BE49-F238E27FC236}">
                    <a16:creationId xmlns:a16="http://schemas.microsoft.com/office/drawing/2014/main" id="{A65468AC-F02F-4A3A-A955-AE8A4123BDA1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25;p38">
                <a:extLst>
                  <a:ext uri="{FF2B5EF4-FFF2-40B4-BE49-F238E27FC236}">
                    <a16:creationId xmlns:a16="http://schemas.microsoft.com/office/drawing/2014/main" id="{269E1E13-D8EE-4D42-ADDA-CAB7A224966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6;p38">
                <a:extLst>
                  <a:ext uri="{FF2B5EF4-FFF2-40B4-BE49-F238E27FC236}">
                    <a16:creationId xmlns:a16="http://schemas.microsoft.com/office/drawing/2014/main" id="{5AE91B84-C163-472C-B570-B3398B26B8ED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7;p38">
                <a:extLst>
                  <a:ext uri="{FF2B5EF4-FFF2-40B4-BE49-F238E27FC236}">
                    <a16:creationId xmlns:a16="http://schemas.microsoft.com/office/drawing/2014/main" id="{20A38BA9-329E-42C2-8CE4-6CEE800DBB65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8;p38">
                <a:extLst>
                  <a:ext uri="{FF2B5EF4-FFF2-40B4-BE49-F238E27FC236}">
                    <a16:creationId xmlns:a16="http://schemas.microsoft.com/office/drawing/2014/main" id="{107F5ADB-E975-4A09-A850-8DFE633BB592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9;p38">
                <a:extLst>
                  <a:ext uri="{FF2B5EF4-FFF2-40B4-BE49-F238E27FC236}">
                    <a16:creationId xmlns:a16="http://schemas.microsoft.com/office/drawing/2014/main" id="{76FD18B8-8C7B-4EE9-8924-08EEE32651B3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0;p38">
                <a:extLst>
                  <a:ext uri="{FF2B5EF4-FFF2-40B4-BE49-F238E27FC236}">
                    <a16:creationId xmlns:a16="http://schemas.microsoft.com/office/drawing/2014/main" id="{282425DC-E243-4F23-8D38-B6BE8F97DBF6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1;p38">
                <a:extLst>
                  <a:ext uri="{FF2B5EF4-FFF2-40B4-BE49-F238E27FC236}">
                    <a16:creationId xmlns:a16="http://schemas.microsoft.com/office/drawing/2014/main" id="{89C51ED8-CA0D-4C02-99A0-954297759F49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32;p38">
                <a:extLst>
                  <a:ext uri="{FF2B5EF4-FFF2-40B4-BE49-F238E27FC236}">
                    <a16:creationId xmlns:a16="http://schemas.microsoft.com/office/drawing/2014/main" id="{3604D3BA-0F93-4EE6-865F-AB24F8DE7827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33;p38">
                <a:extLst>
                  <a:ext uri="{FF2B5EF4-FFF2-40B4-BE49-F238E27FC236}">
                    <a16:creationId xmlns:a16="http://schemas.microsoft.com/office/drawing/2014/main" id="{5908C5F4-2E1C-428A-95E5-EB7EA313AB33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34;p38">
                <a:extLst>
                  <a:ext uri="{FF2B5EF4-FFF2-40B4-BE49-F238E27FC236}">
                    <a16:creationId xmlns:a16="http://schemas.microsoft.com/office/drawing/2014/main" id="{401C059C-A735-471D-A509-E6362F171DB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35;p38">
                <a:extLst>
                  <a:ext uri="{FF2B5EF4-FFF2-40B4-BE49-F238E27FC236}">
                    <a16:creationId xmlns:a16="http://schemas.microsoft.com/office/drawing/2014/main" id="{056DCA7B-CB27-4A5F-8ECC-4A87465EA803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36;p38">
                <a:extLst>
                  <a:ext uri="{FF2B5EF4-FFF2-40B4-BE49-F238E27FC236}">
                    <a16:creationId xmlns:a16="http://schemas.microsoft.com/office/drawing/2014/main" id="{F7FB8380-AC2E-4FAB-A62B-6307DDD041D7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37;p38">
                <a:extLst>
                  <a:ext uri="{FF2B5EF4-FFF2-40B4-BE49-F238E27FC236}">
                    <a16:creationId xmlns:a16="http://schemas.microsoft.com/office/drawing/2014/main" id="{68B7CA75-C7EE-4A43-82B5-728286D1DB00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38;p38">
                <a:extLst>
                  <a:ext uri="{FF2B5EF4-FFF2-40B4-BE49-F238E27FC236}">
                    <a16:creationId xmlns:a16="http://schemas.microsoft.com/office/drawing/2014/main" id="{5813646A-C25B-4228-9981-CDBE65F8DAFD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9;p38">
                <a:extLst>
                  <a:ext uri="{FF2B5EF4-FFF2-40B4-BE49-F238E27FC236}">
                    <a16:creationId xmlns:a16="http://schemas.microsoft.com/office/drawing/2014/main" id="{45BA026A-5F10-4962-A614-B040950FA991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0;p38">
                <a:extLst>
                  <a:ext uri="{FF2B5EF4-FFF2-40B4-BE49-F238E27FC236}">
                    <a16:creationId xmlns:a16="http://schemas.microsoft.com/office/drawing/2014/main" id="{B1FBF8FF-47A9-449C-A45C-B33009AEBE4A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1;p38">
                <a:extLst>
                  <a:ext uri="{FF2B5EF4-FFF2-40B4-BE49-F238E27FC236}">
                    <a16:creationId xmlns:a16="http://schemas.microsoft.com/office/drawing/2014/main" id="{30748566-0E00-47A2-AF40-A2D2477A1177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;p38">
                <a:extLst>
                  <a:ext uri="{FF2B5EF4-FFF2-40B4-BE49-F238E27FC236}">
                    <a16:creationId xmlns:a16="http://schemas.microsoft.com/office/drawing/2014/main" id="{7AA87414-A505-4FB4-B609-99917193B592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3;p38">
                <a:extLst>
                  <a:ext uri="{FF2B5EF4-FFF2-40B4-BE49-F238E27FC236}">
                    <a16:creationId xmlns:a16="http://schemas.microsoft.com/office/drawing/2014/main" id="{5B06B5B6-08E9-4A7D-BAA7-549F474A0E99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4;p38">
                <a:extLst>
                  <a:ext uri="{FF2B5EF4-FFF2-40B4-BE49-F238E27FC236}">
                    <a16:creationId xmlns:a16="http://schemas.microsoft.com/office/drawing/2014/main" id="{EF9E2CAE-DDF5-4506-A514-C9B2E566F77A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45;p38">
                <a:extLst>
                  <a:ext uri="{FF2B5EF4-FFF2-40B4-BE49-F238E27FC236}">
                    <a16:creationId xmlns:a16="http://schemas.microsoft.com/office/drawing/2014/main" id="{558BFA67-8023-4370-9D76-5B23AB5BFEDA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46;p38">
                <a:extLst>
                  <a:ext uri="{FF2B5EF4-FFF2-40B4-BE49-F238E27FC236}">
                    <a16:creationId xmlns:a16="http://schemas.microsoft.com/office/drawing/2014/main" id="{F60EB6E3-C627-4121-AB76-54F568A0A90B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47;p38">
                <a:extLst>
                  <a:ext uri="{FF2B5EF4-FFF2-40B4-BE49-F238E27FC236}">
                    <a16:creationId xmlns:a16="http://schemas.microsoft.com/office/drawing/2014/main" id="{6DF90062-6439-4CDC-8F0B-AE22B87F55E0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48;p38">
                <a:extLst>
                  <a:ext uri="{FF2B5EF4-FFF2-40B4-BE49-F238E27FC236}">
                    <a16:creationId xmlns:a16="http://schemas.microsoft.com/office/drawing/2014/main" id="{A341A9C7-F7CC-470E-AF0A-89BFFD95EFAC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49;p38">
                <a:extLst>
                  <a:ext uri="{FF2B5EF4-FFF2-40B4-BE49-F238E27FC236}">
                    <a16:creationId xmlns:a16="http://schemas.microsoft.com/office/drawing/2014/main" id="{4E00170E-BBC2-474C-BC5A-C2ADBB7269D2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50;p38">
                <a:extLst>
                  <a:ext uri="{FF2B5EF4-FFF2-40B4-BE49-F238E27FC236}">
                    <a16:creationId xmlns:a16="http://schemas.microsoft.com/office/drawing/2014/main" id="{A3738374-A62D-4A9B-B534-CA9C25514A53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51;p38">
                <a:extLst>
                  <a:ext uri="{FF2B5EF4-FFF2-40B4-BE49-F238E27FC236}">
                    <a16:creationId xmlns:a16="http://schemas.microsoft.com/office/drawing/2014/main" id="{8AD10305-415B-482F-BB41-4EA7F1F73E63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2;p38">
                <a:extLst>
                  <a:ext uri="{FF2B5EF4-FFF2-40B4-BE49-F238E27FC236}">
                    <a16:creationId xmlns:a16="http://schemas.microsoft.com/office/drawing/2014/main" id="{59739691-5B5E-4C9E-8F6E-A73A027C0396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53;p38">
                <a:extLst>
                  <a:ext uri="{FF2B5EF4-FFF2-40B4-BE49-F238E27FC236}">
                    <a16:creationId xmlns:a16="http://schemas.microsoft.com/office/drawing/2014/main" id="{6E5E17D5-AA7E-4D1C-BF4F-00C344839852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54;p38">
                <a:extLst>
                  <a:ext uri="{FF2B5EF4-FFF2-40B4-BE49-F238E27FC236}">
                    <a16:creationId xmlns:a16="http://schemas.microsoft.com/office/drawing/2014/main" id="{25849578-B757-4A81-B177-641EDD6B490E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55;p38">
                <a:extLst>
                  <a:ext uri="{FF2B5EF4-FFF2-40B4-BE49-F238E27FC236}">
                    <a16:creationId xmlns:a16="http://schemas.microsoft.com/office/drawing/2014/main" id="{E7E59969-EF2B-4752-994F-6F2A3E33D90A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56;p38">
                <a:extLst>
                  <a:ext uri="{FF2B5EF4-FFF2-40B4-BE49-F238E27FC236}">
                    <a16:creationId xmlns:a16="http://schemas.microsoft.com/office/drawing/2014/main" id="{EF35DE10-75E4-4C1B-BA90-1811A4C851C7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57;p38">
                <a:extLst>
                  <a:ext uri="{FF2B5EF4-FFF2-40B4-BE49-F238E27FC236}">
                    <a16:creationId xmlns:a16="http://schemas.microsoft.com/office/drawing/2014/main" id="{78E4D3C5-1243-4F84-8C3F-A962FCA4DF70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58;p38">
                <a:extLst>
                  <a:ext uri="{FF2B5EF4-FFF2-40B4-BE49-F238E27FC236}">
                    <a16:creationId xmlns:a16="http://schemas.microsoft.com/office/drawing/2014/main" id="{A5B24E3E-8A6B-4B55-81CF-564E8728E80C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59;p38">
                <a:extLst>
                  <a:ext uri="{FF2B5EF4-FFF2-40B4-BE49-F238E27FC236}">
                    <a16:creationId xmlns:a16="http://schemas.microsoft.com/office/drawing/2014/main" id="{D44CF8AD-E575-4D6B-A737-460F24AE3800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0;p38">
                <a:extLst>
                  <a:ext uri="{FF2B5EF4-FFF2-40B4-BE49-F238E27FC236}">
                    <a16:creationId xmlns:a16="http://schemas.microsoft.com/office/drawing/2014/main" id="{B1720E98-826B-4C4F-A29E-CAC07D8DC910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1;p38">
                <a:extLst>
                  <a:ext uri="{FF2B5EF4-FFF2-40B4-BE49-F238E27FC236}">
                    <a16:creationId xmlns:a16="http://schemas.microsoft.com/office/drawing/2014/main" id="{ABF1736B-76BA-4767-B49B-BEEC907A6A55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2;p38">
                <a:extLst>
                  <a:ext uri="{FF2B5EF4-FFF2-40B4-BE49-F238E27FC236}">
                    <a16:creationId xmlns:a16="http://schemas.microsoft.com/office/drawing/2014/main" id="{F8169227-5674-47D7-97BD-EFB94D49D467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3;p38">
                <a:extLst>
                  <a:ext uri="{FF2B5EF4-FFF2-40B4-BE49-F238E27FC236}">
                    <a16:creationId xmlns:a16="http://schemas.microsoft.com/office/drawing/2014/main" id="{93C201B8-7ECD-477E-80D7-0E62EC8C37A3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4;p38">
                <a:extLst>
                  <a:ext uri="{FF2B5EF4-FFF2-40B4-BE49-F238E27FC236}">
                    <a16:creationId xmlns:a16="http://schemas.microsoft.com/office/drawing/2014/main" id="{CC69D5CA-2161-4FD9-AE98-1E332699E50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5;p38">
                <a:extLst>
                  <a:ext uri="{FF2B5EF4-FFF2-40B4-BE49-F238E27FC236}">
                    <a16:creationId xmlns:a16="http://schemas.microsoft.com/office/drawing/2014/main" id="{4D65B93A-1938-48B3-A729-A613259B1AC3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6;p38">
                <a:extLst>
                  <a:ext uri="{FF2B5EF4-FFF2-40B4-BE49-F238E27FC236}">
                    <a16:creationId xmlns:a16="http://schemas.microsoft.com/office/drawing/2014/main" id="{07280F68-B794-406B-8E2E-009D80B5908A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7;p38">
                <a:extLst>
                  <a:ext uri="{FF2B5EF4-FFF2-40B4-BE49-F238E27FC236}">
                    <a16:creationId xmlns:a16="http://schemas.microsoft.com/office/drawing/2014/main" id="{ACB5AFB4-EE9B-4645-9818-D4142C313163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8;p38">
                <a:extLst>
                  <a:ext uri="{FF2B5EF4-FFF2-40B4-BE49-F238E27FC236}">
                    <a16:creationId xmlns:a16="http://schemas.microsoft.com/office/drawing/2014/main" id="{9E5278AE-79E2-4C44-A006-5BD3404DA247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9;p38">
                <a:extLst>
                  <a:ext uri="{FF2B5EF4-FFF2-40B4-BE49-F238E27FC236}">
                    <a16:creationId xmlns:a16="http://schemas.microsoft.com/office/drawing/2014/main" id="{E6E572CB-64A4-473B-84B9-409287D3D53A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70;p38">
                <a:extLst>
                  <a:ext uri="{FF2B5EF4-FFF2-40B4-BE49-F238E27FC236}">
                    <a16:creationId xmlns:a16="http://schemas.microsoft.com/office/drawing/2014/main" id="{0656F2C6-A8FE-4DB2-A4F0-AE164631ACD1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71;p38">
                <a:extLst>
                  <a:ext uri="{FF2B5EF4-FFF2-40B4-BE49-F238E27FC236}">
                    <a16:creationId xmlns:a16="http://schemas.microsoft.com/office/drawing/2014/main" id="{C494BEEB-DF95-4EB6-913C-0290B81F641F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72;p38">
                <a:extLst>
                  <a:ext uri="{FF2B5EF4-FFF2-40B4-BE49-F238E27FC236}">
                    <a16:creationId xmlns:a16="http://schemas.microsoft.com/office/drawing/2014/main" id="{3F33CDE0-C111-490A-A912-8374501229DA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73;p38">
                <a:extLst>
                  <a:ext uri="{FF2B5EF4-FFF2-40B4-BE49-F238E27FC236}">
                    <a16:creationId xmlns:a16="http://schemas.microsoft.com/office/drawing/2014/main" id="{AAB56FC1-F3F5-4CAE-8E1E-83E6A36EA574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74;p38">
                <a:extLst>
                  <a:ext uri="{FF2B5EF4-FFF2-40B4-BE49-F238E27FC236}">
                    <a16:creationId xmlns:a16="http://schemas.microsoft.com/office/drawing/2014/main" id="{B68195BF-4064-458F-820F-C6428C8457F4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75;p38">
                <a:extLst>
                  <a:ext uri="{FF2B5EF4-FFF2-40B4-BE49-F238E27FC236}">
                    <a16:creationId xmlns:a16="http://schemas.microsoft.com/office/drawing/2014/main" id="{C1A58D5D-7BBF-48C4-9D8A-BE8A937B08B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76;p38">
                <a:extLst>
                  <a:ext uri="{FF2B5EF4-FFF2-40B4-BE49-F238E27FC236}">
                    <a16:creationId xmlns:a16="http://schemas.microsoft.com/office/drawing/2014/main" id="{A21191CD-58A9-43D9-8607-107DFE4F7ECF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77;p38">
                <a:extLst>
                  <a:ext uri="{FF2B5EF4-FFF2-40B4-BE49-F238E27FC236}">
                    <a16:creationId xmlns:a16="http://schemas.microsoft.com/office/drawing/2014/main" id="{8C632EC8-23DF-49A6-9FE7-3D923ADF2DEE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78;p38">
                <a:extLst>
                  <a:ext uri="{FF2B5EF4-FFF2-40B4-BE49-F238E27FC236}">
                    <a16:creationId xmlns:a16="http://schemas.microsoft.com/office/drawing/2014/main" id="{1BB1C840-E728-4C6F-9E2D-7F0C4CE7DC5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79;p38">
                <a:extLst>
                  <a:ext uri="{FF2B5EF4-FFF2-40B4-BE49-F238E27FC236}">
                    <a16:creationId xmlns:a16="http://schemas.microsoft.com/office/drawing/2014/main" id="{4DC752D8-F364-4858-A77F-C700D6837113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80;p38">
                <a:extLst>
                  <a:ext uri="{FF2B5EF4-FFF2-40B4-BE49-F238E27FC236}">
                    <a16:creationId xmlns:a16="http://schemas.microsoft.com/office/drawing/2014/main" id="{1DAB4DC0-4A6D-44FE-B529-5B48FD4788F0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81;p38">
                <a:extLst>
                  <a:ext uri="{FF2B5EF4-FFF2-40B4-BE49-F238E27FC236}">
                    <a16:creationId xmlns:a16="http://schemas.microsoft.com/office/drawing/2014/main" id="{54E760D9-3C46-4DC5-8704-528533F8F6A8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82;p38">
                <a:extLst>
                  <a:ext uri="{FF2B5EF4-FFF2-40B4-BE49-F238E27FC236}">
                    <a16:creationId xmlns:a16="http://schemas.microsoft.com/office/drawing/2014/main" id="{9DF02C81-8DED-4E4B-A806-DA3B125EECE9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83;p38">
                <a:extLst>
                  <a:ext uri="{FF2B5EF4-FFF2-40B4-BE49-F238E27FC236}">
                    <a16:creationId xmlns:a16="http://schemas.microsoft.com/office/drawing/2014/main" id="{B280F9A4-97E4-463D-92B0-3621E3D0C6AA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84;p38">
                <a:extLst>
                  <a:ext uri="{FF2B5EF4-FFF2-40B4-BE49-F238E27FC236}">
                    <a16:creationId xmlns:a16="http://schemas.microsoft.com/office/drawing/2014/main" id="{FF3C600D-563D-4B22-ACD2-720E42538B52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85;p38">
                <a:extLst>
                  <a:ext uri="{FF2B5EF4-FFF2-40B4-BE49-F238E27FC236}">
                    <a16:creationId xmlns:a16="http://schemas.microsoft.com/office/drawing/2014/main" id="{DAB52B09-B755-4092-A8EA-D01A3CA52191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86;p38">
                <a:extLst>
                  <a:ext uri="{FF2B5EF4-FFF2-40B4-BE49-F238E27FC236}">
                    <a16:creationId xmlns:a16="http://schemas.microsoft.com/office/drawing/2014/main" id="{F937D107-9721-44FC-BB49-D238498B6D0D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87;p38">
                <a:extLst>
                  <a:ext uri="{FF2B5EF4-FFF2-40B4-BE49-F238E27FC236}">
                    <a16:creationId xmlns:a16="http://schemas.microsoft.com/office/drawing/2014/main" id="{2D9B8FA4-4D5F-4219-B083-CAE84E465BEF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88;p38">
                <a:extLst>
                  <a:ext uri="{FF2B5EF4-FFF2-40B4-BE49-F238E27FC236}">
                    <a16:creationId xmlns:a16="http://schemas.microsoft.com/office/drawing/2014/main" id="{6A63DD29-DD72-4B30-8242-47B9247C46D3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89;p38">
                <a:extLst>
                  <a:ext uri="{FF2B5EF4-FFF2-40B4-BE49-F238E27FC236}">
                    <a16:creationId xmlns:a16="http://schemas.microsoft.com/office/drawing/2014/main" id="{688E59E7-E1DD-4933-BD34-91F9B68F43C2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90;p38">
                <a:extLst>
                  <a:ext uri="{FF2B5EF4-FFF2-40B4-BE49-F238E27FC236}">
                    <a16:creationId xmlns:a16="http://schemas.microsoft.com/office/drawing/2014/main" id="{773D5552-EE9C-47C4-AE16-3E8DB7BF18A3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91;p38">
                <a:extLst>
                  <a:ext uri="{FF2B5EF4-FFF2-40B4-BE49-F238E27FC236}">
                    <a16:creationId xmlns:a16="http://schemas.microsoft.com/office/drawing/2014/main" id="{2F0F82D3-56D1-48FA-BF49-B8820B32B87D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92;p38">
                <a:extLst>
                  <a:ext uri="{FF2B5EF4-FFF2-40B4-BE49-F238E27FC236}">
                    <a16:creationId xmlns:a16="http://schemas.microsoft.com/office/drawing/2014/main" id="{259FE538-4F85-4D85-9F4F-501EEB46AE9D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93;p38">
                <a:extLst>
                  <a:ext uri="{FF2B5EF4-FFF2-40B4-BE49-F238E27FC236}">
                    <a16:creationId xmlns:a16="http://schemas.microsoft.com/office/drawing/2014/main" id="{AAB948B8-158B-42B0-8FE8-4D495B77C141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94;p38">
                <a:extLst>
                  <a:ext uri="{FF2B5EF4-FFF2-40B4-BE49-F238E27FC236}">
                    <a16:creationId xmlns:a16="http://schemas.microsoft.com/office/drawing/2014/main" id="{61CE8E98-F1A1-4B74-B6F8-F6AE7F944DA5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95;p38">
                <a:extLst>
                  <a:ext uri="{FF2B5EF4-FFF2-40B4-BE49-F238E27FC236}">
                    <a16:creationId xmlns:a16="http://schemas.microsoft.com/office/drawing/2014/main" id="{3A7710DD-8927-4E94-9C3C-2373747B2F1C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96;p38">
                <a:extLst>
                  <a:ext uri="{FF2B5EF4-FFF2-40B4-BE49-F238E27FC236}">
                    <a16:creationId xmlns:a16="http://schemas.microsoft.com/office/drawing/2014/main" id="{649040D4-75BF-42FD-AAB8-47C6E7C3B630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97;p38">
                <a:extLst>
                  <a:ext uri="{FF2B5EF4-FFF2-40B4-BE49-F238E27FC236}">
                    <a16:creationId xmlns:a16="http://schemas.microsoft.com/office/drawing/2014/main" id="{4011A626-3D34-41C2-BE8A-778E42E0A0F1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98;p38">
                <a:extLst>
                  <a:ext uri="{FF2B5EF4-FFF2-40B4-BE49-F238E27FC236}">
                    <a16:creationId xmlns:a16="http://schemas.microsoft.com/office/drawing/2014/main" id="{28592C54-BAEE-42E0-96F1-28016352A5AC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99;p38">
                <a:extLst>
                  <a:ext uri="{FF2B5EF4-FFF2-40B4-BE49-F238E27FC236}">
                    <a16:creationId xmlns:a16="http://schemas.microsoft.com/office/drawing/2014/main" id="{91AE6701-6759-4622-8103-E30BCB2BC542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00;p38">
                <a:extLst>
                  <a:ext uri="{FF2B5EF4-FFF2-40B4-BE49-F238E27FC236}">
                    <a16:creationId xmlns:a16="http://schemas.microsoft.com/office/drawing/2014/main" id="{B432019F-3598-4C0E-991F-F45038958919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01;p38">
                <a:extLst>
                  <a:ext uri="{FF2B5EF4-FFF2-40B4-BE49-F238E27FC236}">
                    <a16:creationId xmlns:a16="http://schemas.microsoft.com/office/drawing/2014/main" id="{CC211223-0704-4EB8-AB0F-990E3A1492D3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02;p38">
                <a:extLst>
                  <a:ext uri="{FF2B5EF4-FFF2-40B4-BE49-F238E27FC236}">
                    <a16:creationId xmlns:a16="http://schemas.microsoft.com/office/drawing/2014/main" id="{EC285020-CB45-45E5-B808-480A0E21B0FD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03;p38">
                <a:extLst>
                  <a:ext uri="{FF2B5EF4-FFF2-40B4-BE49-F238E27FC236}">
                    <a16:creationId xmlns:a16="http://schemas.microsoft.com/office/drawing/2014/main" id="{E0D04150-3B53-4A9C-8E96-F17AC3D9A65E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04;p38">
                <a:extLst>
                  <a:ext uri="{FF2B5EF4-FFF2-40B4-BE49-F238E27FC236}">
                    <a16:creationId xmlns:a16="http://schemas.microsoft.com/office/drawing/2014/main" id="{64444A4B-8AF0-449C-AC60-00F57F0C004B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05;p38">
                <a:extLst>
                  <a:ext uri="{FF2B5EF4-FFF2-40B4-BE49-F238E27FC236}">
                    <a16:creationId xmlns:a16="http://schemas.microsoft.com/office/drawing/2014/main" id="{F0CD576C-A83C-4789-8B8F-4B592F386644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06;p38">
                <a:extLst>
                  <a:ext uri="{FF2B5EF4-FFF2-40B4-BE49-F238E27FC236}">
                    <a16:creationId xmlns:a16="http://schemas.microsoft.com/office/drawing/2014/main" id="{B91C15A1-CFF9-4B20-9296-D66174A662E1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07;p38">
                <a:extLst>
                  <a:ext uri="{FF2B5EF4-FFF2-40B4-BE49-F238E27FC236}">
                    <a16:creationId xmlns:a16="http://schemas.microsoft.com/office/drawing/2014/main" id="{B7D24FDF-BDA8-4826-B060-CAE3561E4CBB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08;p38">
                <a:extLst>
                  <a:ext uri="{FF2B5EF4-FFF2-40B4-BE49-F238E27FC236}">
                    <a16:creationId xmlns:a16="http://schemas.microsoft.com/office/drawing/2014/main" id="{9DB54931-1638-47CB-805D-4490C88509FC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09;p38">
                <a:extLst>
                  <a:ext uri="{FF2B5EF4-FFF2-40B4-BE49-F238E27FC236}">
                    <a16:creationId xmlns:a16="http://schemas.microsoft.com/office/drawing/2014/main" id="{6E0B1379-7B5C-4301-BB94-C779E17B4209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10;p38">
                <a:extLst>
                  <a:ext uri="{FF2B5EF4-FFF2-40B4-BE49-F238E27FC236}">
                    <a16:creationId xmlns:a16="http://schemas.microsoft.com/office/drawing/2014/main" id="{28C1FF7F-7B3B-4410-9CF1-BE25FCB859DA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11;p38">
                <a:extLst>
                  <a:ext uri="{FF2B5EF4-FFF2-40B4-BE49-F238E27FC236}">
                    <a16:creationId xmlns:a16="http://schemas.microsoft.com/office/drawing/2014/main" id="{512A3A14-9D60-48FE-BE3D-D57A65547B47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12;p38">
                <a:extLst>
                  <a:ext uri="{FF2B5EF4-FFF2-40B4-BE49-F238E27FC236}">
                    <a16:creationId xmlns:a16="http://schemas.microsoft.com/office/drawing/2014/main" id="{B0D26C10-65AF-4D67-AB86-5D3AE3D27825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13;p38">
                <a:extLst>
                  <a:ext uri="{FF2B5EF4-FFF2-40B4-BE49-F238E27FC236}">
                    <a16:creationId xmlns:a16="http://schemas.microsoft.com/office/drawing/2014/main" id="{D6B24D20-3659-406A-A56E-9144B9900850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14;p38">
                <a:extLst>
                  <a:ext uri="{FF2B5EF4-FFF2-40B4-BE49-F238E27FC236}">
                    <a16:creationId xmlns:a16="http://schemas.microsoft.com/office/drawing/2014/main" id="{ABD9040E-0BFC-4A22-AC79-3F4DACAB0D20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15;p38">
                <a:extLst>
                  <a:ext uri="{FF2B5EF4-FFF2-40B4-BE49-F238E27FC236}">
                    <a16:creationId xmlns:a16="http://schemas.microsoft.com/office/drawing/2014/main" id="{A9EFF660-0397-4B21-A686-6EB728D2F3FB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16;p38">
                <a:extLst>
                  <a:ext uri="{FF2B5EF4-FFF2-40B4-BE49-F238E27FC236}">
                    <a16:creationId xmlns:a16="http://schemas.microsoft.com/office/drawing/2014/main" id="{02460A0D-EF7A-4C87-8B43-E16CCAFEA003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17;p38">
                <a:extLst>
                  <a:ext uri="{FF2B5EF4-FFF2-40B4-BE49-F238E27FC236}">
                    <a16:creationId xmlns:a16="http://schemas.microsoft.com/office/drawing/2014/main" id="{D99AB886-C7F9-4333-B479-DF95AF099BDA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18;p38">
                <a:extLst>
                  <a:ext uri="{FF2B5EF4-FFF2-40B4-BE49-F238E27FC236}">
                    <a16:creationId xmlns:a16="http://schemas.microsoft.com/office/drawing/2014/main" id="{B9FA179D-8C7E-499A-AA26-C58B215D5E2F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19;p38">
                <a:extLst>
                  <a:ext uri="{FF2B5EF4-FFF2-40B4-BE49-F238E27FC236}">
                    <a16:creationId xmlns:a16="http://schemas.microsoft.com/office/drawing/2014/main" id="{DC44B023-A295-4419-8102-0ABF1B8BF3B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20;p38">
                <a:extLst>
                  <a:ext uri="{FF2B5EF4-FFF2-40B4-BE49-F238E27FC236}">
                    <a16:creationId xmlns:a16="http://schemas.microsoft.com/office/drawing/2014/main" id="{09E536C8-F01D-43CB-A531-08A2F1B4AB57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21;p38">
                <a:extLst>
                  <a:ext uri="{FF2B5EF4-FFF2-40B4-BE49-F238E27FC236}">
                    <a16:creationId xmlns:a16="http://schemas.microsoft.com/office/drawing/2014/main" id="{9702D41B-E234-4BCA-888A-FB24025E45B3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22;p38">
                <a:extLst>
                  <a:ext uri="{FF2B5EF4-FFF2-40B4-BE49-F238E27FC236}">
                    <a16:creationId xmlns:a16="http://schemas.microsoft.com/office/drawing/2014/main" id="{0EA229D9-E6E3-4696-B14E-9D835E9E1CB2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23;p38">
                <a:extLst>
                  <a:ext uri="{FF2B5EF4-FFF2-40B4-BE49-F238E27FC236}">
                    <a16:creationId xmlns:a16="http://schemas.microsoft.com/office/drawing/2014/main" id="{04F3C58A-B87C-4C7D-852F-458B5E055C73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24;p38">
                <a:extLst>
                  <a:ext uri="{FF2B5EF4-FFF2-40B4-BE49-F238E27FC236}">
                    <a16:creationId xmlns:a16="http://schemas.microsoft.com/office/drawing/2014/main" id="{1749AACF-C785-45D4-8D41-301EC4D467D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25;p38">
                <a:extLst>
                  <a:ext uri="{FF2B5EF4-FFF2-40B4-BE49-F238E27FC236}">
                    <a16:creationId xmlns:a16="http://schemas.microsoft.com/office/drawing/2014/main" id="{0FA53414-B08E-4038-84F9-651FFD022D6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26;p38">
                <a:extLst>
                  <a:ext uri="{FF2B5EF4-FFF2-40B4-BE49-F238E27FC236}">
                    <a16:creationId xmlns:a16="http://schemas.microsoft.com/office/drawing/2014/main" id="{F64D3E88-6D63-4737-B496-AA2A568268D4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27;p38">
                <a:extLst>
                  <a:ext uri="{FF2B5EF4-FFF2-40B4-BE49-F238E27FC236}">
                    <a16:creationId xmlns:a16="http://schemas.microsoft.com/office/drawing/2014/main" id="{4B109917-E46C-4C58-BF26-856780557DBA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28;p38">
                <a:extLst>
                  <a:ext uri="{FF2B5EF4-FFF2-40B4-BE49-F238E27FC236}">
                    <a16:creationId xmlns:a16="http://schemas.microsoft.com/office/drawing/2014/main" id="{FFD8CC2B-6E0C-4CF9-AD1A-E63C014CBA9C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29;p38">
                <a:extLst>
                  <a:ext uri="{FF2B5EF4-FFF2-40B4-BE49-F238E27FC236}">
                    <a16:creationId xmlns:a16="http://schemas.microsoft.com/office/drawing/2014/main" id="{B0B6696E-500D-4D36-A687-156A40F65A8E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30;p38">
                <a:extLst>
                  <a:ext uri="{FF2B5EF4-FFF2-40B4-BE49-F238E27FC236}">
                    <a16:creationId xmlns:a16="http://schemas.microsoft.com/office/drawing/2014/main" id="{8370F70E-3014-4585-B52C-88E7F1190497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31;p38">
                <a:extLst>
                  <a:ext uri="{FF2B5EF4-FFF2-40B4-BE49-F238E27FC236}">
                    <a16:creationId xmlns:a16="http://schemas.microsoft.com/office/drawing/2014/main" id="{11178EE1-3E8C-425D-B577-41EC33360198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32;p38">
                <a:extLst>
                  <a:ext uri="{FF2B5EF4-FFF2-40B4-BE49-F238E27FC236}">
                    <a16:creationId xmlns:a16="http://schemas.microsoft.com/office/drawing/2014/main" id="{3423DA2D-F51E-4D67-88CD-D9E254FBF670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33;p38">
                <a:extLst>
                  <a:ext uri="{FF2B5EF4-FFF2-40B4-BE49-F238E27FC236}">
                    <a16:creationId xmlns:a16="http://schemas.microsoft.com/office/drawing/2014/main" id="{15663839-8C9A-4030-A064-B91A7D39C523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34;p38">
                <a:extLst>
                  <a:ext uri="{FF2B5EF4-FFF2-40B4-BE49-F238E27FC236}">
                    <a16:creationId xmlns:a16="http://schemas.microsoft.com/office/drawing/2014/main" id="{5B805BFE-8903-4ED0-B91E-172C27FA4400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35;p38">
                <a:extLst>
                  <a:ext uri="{FF2B5EF4-FFF2-40B4-BE49-F238E27FC236}">
                    <a16:creationId xmlns:a16="http://schemas.microsoft.com/office/drawing/2014/main" id="{503D94A5-84C7-4F75-857C-C86E62B8A5DF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36;p38">
                <a:extLst>
                  <a:ext uri="{FF2B5EF4-FFF2-40B4-BE49-F238E27FC236}">
                    <a16:creationId xmlns:a16="http://schemas.microsoft.com/office/drawing/2014/main" id="{71F50015-372C-4D7D-8461-51FCA99916CB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37;p38">
                <a:extLst>
                  <a:ext uri="{FF2B5EF4-FFF2-40B4-BE49-F238E27FC236}">
                    <a16:creationId xmlns:a16="http://schemas.microsoft.com/office/drawing/2014/main" id="{FBA510D8-9DB8-4DDB-9FA6-3AA5B6149271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38;p38">
                <a:extLst>
                  <a:ext uri="{FF2B5EF4-FFF2-40B4-BE49-F238E27FC236}">
                    <a16:creationId xmlns:a16="http://schemas.microsoft.com/office/drawing/2014/main" id="{3F4F22BC-845A-4AFA-AC59-89E2FA03ACE7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39;p38">
                <a:extLst>
                  <a:ext uri="{FF2B5EF4-FFF2-40B4-BE49-F238E27FC236}">
                    <a16:creationId xmlns:a16="http://schemas.microsoft.com/office/drawing/2014/main" id="{6119FE78-F9BA-4DA1-82CD-57172105B383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40;p38">
                <a:extLst>
                  <a:ext uri="{FF2B5EF4-FFF2-40B4-BE49-F238E27FC236}">
                    <a16:creationId xmlns:a16="http://schemas.microsoft.com/office/drawing/2014/main" id="{12D3F344-14C8-4FA8-9BE7-70F0CCA9C4A4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41;p38">
                <a:extLst>
                  <a:ext uri="{FF2B5EF4-FFF2-40B4-BE49-F238E27FC236}">
                    <a16:creationId xmlns:a16="http://schemas.microsoft.com/office/drawing/2014/main" id="{9D9A2ED5-CE50-4B6D-9973-CCB5F4C9E141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42;p38">
                <a:extLst>
                  <a:ext uri="{FF2B5EF4-FFF2-40B4-BE49-F238E27FC236}">
                    <a16:creationId xmlns:a16="http://schemas.microsoft.com/office/drawing/2014/main" id="{BB933BC3-C4AF-47CB-A110-E2EFACFC3476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43;p38">
                <a:extLst>
                  <a:ext uri="{FF2B5EF4-FFF2-40B4-BE49-F238E27FC236}">
                    <a16:creationId xmlns:a16="http://schemas.microsoft.com/office/drawing/2014/main" id="{BE386BCC-EC33-4AC3-BC94-34B351D23EC9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44;p38">
                <a:extLst>
                  <a:ext uri="{FF2B5EF4-FFF2-40B4-BE49-F238E27FC236}">
                    <a16:creationId xmlns:a16="http://schemas.microsoft.com/office/drawing/2014/main" id="{340E9B3E-0301-4711-80BB-2CFCAF7A3FDD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45;p38">
                <a:extLst>
                  <a:ext uri="{FF2B5EF4-FFF2-40B4-BE49-F238E27FC236}">
                    <a16:creationId xmlns:a16="http://schemas.microsoft.com/office/drawing/2014/main" id="{8DD8DCBF-B330-4229-9531-59AADBCBC8A4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46;p38">
                <a:extLst>
                  <a:ext uri="{FF2B5EF4-FFF2-40B4-BE49-F238E27FC236}">
                    <a16:creationId xmlns:a16="http://schemas.microsoft.com/office/drawing/2014/main" id="{2AC25878-87A3-40A4-B50A-8ECE902834EF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47;p38">
                <a:extLst>
                  <a:ext uri="{FF2B5EF4-FFF2-40B4-BE49-F238E27FC236}">
                    <a16:creationId xmlns:a16="http://schemas.microsoft.com/office/drawing/2014/main" id="{1BB94885-E5B8-442C-A861-00FCE764B5F1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48;p38">
                <a:extLst>
                  <a:ext uri="{FF2B5EF4-FFF2-40B4-BE49-F238E27FC236}">
                    <a16:creationId xmlns:a16="http://schemas.microsoft.com/office/drawing/2014/main" id="{55D8ABC3-96F8-4669-A273-58BC08F513EE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49;p38">
                <a:extLst>
                  <a:ext uri="{FF2B5EF4-FFF2-40B4-BE49-F238E27FC236}">
                    <a16:creationId xmlns:a16="http://schemas.microsoft.com/office/drawing/2014/main" id="{16CEB6C6-2CDC-4DB5-A8D7-76ABAEA984C5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50;p38">
                <a:extLst>
                  <a:ext uri="{FF2B5EF4-FFF2-40B4-BE49-F238E27FC236}">
                    <a16:creationId xmlns:a16="http://schemas.microsoft.com/office/drawing/2014/main" id="{C7DA28B8-56C5-4AFE-81AA-628F21920969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51;p38">
                <a:extLst>
                  <a:ext uri="{FF2B5EF4-FFF2-40B4-BE49-F238E27FC236}">
                    <a16:creationId xmlns:a16="http://schemas.microsoft.com/office/drawing/2014/main" id="{E2A2D2D6-E482-4BA6-81AF-0F6AC28C37DE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52;p38">
                <a:extLst>
                  <a:ext uri="{FF2B5EF4-FFF2-40B4-BE49-F238E27FC236}">
                    <a16:creationId xmlns:a16="http://schemas.microsoft.com/office/drawing/2014/main" id="{C6A21244-95A7-4817-9899-0040EDA224B5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53;p38">
                <a:extLst>
                  <a:ext uri="{FF2B5EF4-FFF2-40B4-BE49-F238E27FC236}">
                    <a16:creationId xmlns:a16="http://schemas.microsoft.com/office/drawing/2014/main" id="{9561E4BC-5B2A-498A-8EC6-873219BE1A59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54;p38">
                <a:extLst>
                  <a:ext uri="{FF2B5EF4-FFF2-40B4-BE49-F238E27FC236}">
                    <a16:creationId xmlns:a16="http://schemas.microsoft.com/office/drawing/2014/main" id="{DBDD6F78-87E1-4ED4-9693-EBAD16004D1C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55;p38">
                <a:extLst>
                  <a:ext uri="{FF2B5EF4-FFF2-40B4-BE49-F238E27FC236}">
                    <a16:creationId xmlns:a16="http://schemas.microsoft.com/office/drawing/2014/main" id="{ED3011DB-CECA-4EBC-A0C9-34DF35E3A580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56;p38">
                <a:extLst>
                  <a:ext uri="{FF2B5EF4-FFF2-40B4-BE49-F238E27FC236}">
                    <a16:creationId xmlns:a16="http://schemas.microsoft.com/office/drawing/2014/main" id="{8F13C933-9EE3-49AD-97C5-2C75CDDF784F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57;p38">
                <a:extLst>
                  <a:ext uri="{FF2B5EF4-FFF2-40B4-BE49-F238E27FC236}">
                    <a16:creationId xmlns:a16="http://schemas.microsoft.com/office/drawing/2014/main" id="{A7EE4C5F-A691-4E91-BB74-28F3A4C18972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58;p38">
                <a:extLst>
                  <a:ext uri="{FF2B5EF4-FFF2-40B4-BE49-F238E27FC236}">
                    <a16:creationId xmlns:a16="http://schemas.microsoft.com/office/drawing/2014/main" id="{5E9C1A1C-3121-47F0-B3FB-F29CC198BCD6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59;p38">
                <a:extLst>
                  <a:ext uri="{FF2B5EF4-FFF2-40B4-BE49-F238E27FC236}">
                    <a16:creationId xmlns:a16="http://schemas.microsoft.com/office/drawing/2014/main" id="{E6968DBF-8CEA-412C-AEA5-FC587AE9A9A5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60;p38">
                <a:extLst>
                  <a:ext uri="{FF2B5EF4-FFF2-40B4-BE49-F238E27FC236}">
                    <a16:creationId xmlns:a16="http://schemas.microsoft.com/office/drawing/2014/main" id="{E14D6BA4-EF4A-4ACD-8950-59A2FF03BCE2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61;p38">
                <a:extLst>
                  <a:ext uri="{FF2B5EF4-FFF2-40B4-BE49-F238E27FC236}">
                    <a16:creationId xmlns:a16="http://schemas.microsoft.com/office/drawing/2014/main" id="{372BD5FC-30F9-47AD-A33B-47A6DCB3EA3E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62;p38">
                <a:extLst>
                  <a:ext uri="{FF2B5EF4-FFF2-40B4-BE49-F238E27FC236}">
                    <a16:creationId xmlns:a16="http://schemas.microsoft.com/office/drawing/2014/main" id="{635ACA5E-DF65-411E-B2EA-50D78A90D7AB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63;p38">
                <a:extLst>
                  <a:ext uri="{FF2B5EF4-FFF2-40B4-BE49-F238E27FC236}">
                    <a16:creationId xmlns:a16="http://schemas.microsoft.com/office/drawing/2014/main" id="{9902170D-B3DD-482C-886B-AD4892D007BF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64;p38">
                <a:extLst>
                  <a:ext uri="{FF2B5EF4-FFF2-40B4-BE49-F238E27FC236}">
                    <a16:creationId xmlns:a16="http://schemas.microsoft.com/office/drawing/2014/main" id="{DB97CE49-10EB-4A02-8452-B5AA1D1267A0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65;p38">
                <a:extLst>
                  <a:ext uri="{FF2B5EF4-FFF2-40B4-BE49-F238E27FC236}">
                    <a16:creationId xmlns:a16="http://schemas.microsoft.com/office/drawing/2014/main" id="{C172B535-D50E-46D1-8572-FA667F5B0753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66;p38">
                <a:extLst>
                  <a:ext uri="{FF2B5EF4-FFF2-40B4-BE49-F238E27FC236}">
                    <a16:creationId xmlns:a16="http://schemas.microsoft.com/office/drawing/2014/main" id="{91821A08-6F46-431F-8CBD-3D62F45AE7B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67;p38">
                <a:extLst>
                  <a:ext uri="{FF2B5EF4-FFF2-40B4-BE49-F238E27FC236}">
                    <a16:creationId xmlns:a16="http://schemas.microsoft.com/office/drawing/2014/main" id="{F204B026-3AE4-4BB8-BA34-6A9F3536E76C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68;p38">
                <a:extLst>
                  <a:ext uri="{FF2B5EF4-FFF2-40B4-BE49-F238E27FC236}">
                    <a16:creationId xmlns:a16="http://schemas.microsoft.com/office/drawing/2014/main" id="{26EEC1FD-55DF-4DEF-B5BE-29EAC2A81AF9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69;p38">
                <a:extLst>
                  <a:ext uri="{FF2B5EF4-FFF2-40B4-BE49-F238E27FC236}">
                    <a16:creationId xmlns:a16="http://schemas.microsoft.com/office/drawing/2014/main" id="{D074400E-09F5-4362-B78D-DEDAC75BA930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70;p38">
                <a:extLst>
                  <a:ext uri="{FF2B5EF4-FFF2-40B4-BE49-F238E27FC236}">
                    <a16:creationId xmlns:a16="http://schemas.microsoft.com/office/drawing/2014/main" id="{91F76B61-119B-4BAA-B6B4-C6E2CB9CAEB4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71;p38">
                <a:extLst>
                  <a:ext uri="{FF2B5EF4-FFF2-40B4-BE49-F238E27FC236}">
                    <a16:creationId xmlns:a16="http://schemas.microsoft.com/office/drawing/2014/main" id="{49CFF736-45FB-4360-9972-F7B545B8F6AD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72;p38">
                <a:extLst>
                  <a:ext uri="{FF2B5EF4-FFF2-40B4-BE49-F238E27FC236}">
                    <a16:creationId xmlns:a16="http://schemas.microsoft.com/office/drawing/2014/main" id="{0988004E-77ED-4C4B-970F-4EC46CBBF0C3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73;p38">
                <a:extLst>
                  <a:ext uri="{FF2B5EF4-FFF2-40B4-BE49-F238E27FC236}">
                    <a16:creationId xmlns:a16="http://schemas.microsoft.com/office/drawing/2014/main" id="{58CE87E2-B440-4D4E-90B4-7279E5DA778B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74;p38">
                <a:extLst>
                  <a:ext uri="{FF2B5EF4-FFF2-40B4-BE49-F238E27FC236}">
                    <a16:creationId xmlns:a16="http://schemas.microsoft.com/office/drawing/2014/main" id="{4C53F553-7157-483E-944F-EFE626E9700E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75;p38">
                <a:extLst>
                  <a:ext uri="{FF2B5EF4-FFF2-40B4-BE49-F238E27FC236}">
                    <a16:creationId xmlns:a16="http://schemas.microsoft.com/office/drawing/2014/main" id="{34055998-1A1C-45C4-B863-6350C8794586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76;p38">
                <a:extLst>
                  <a:ext uri="{FF2B5EF4-FFF2-40B4-BE49-F238E27FC236}">
                    <a16:creationId xmlns:a16="http://schemas.microsoft.com/office/drawing/2014/main" id="{64C576E9-1AF0-4A49-923A-BA8FF7F2B678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77;p38">
                <a:extLst>
                  <a:ext uri="{FF2B5EF4-FFF2-40B4-BE49-F238E27FC236}">
                    <a16:creationId xmlns:a16="http://schemas.microsoft.com/office/drawing/2014/main" id="{3A524BD7-98F0-47C7-927A-1041A2B355B0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78;p38">
                <a:extLst>
                  <a:ext uri="{FF2B5EF4-FFF2-40B4-BE49-F238E27FC236}">
                    <a16:creationId xmlns:a16="http://schemas.microsoft.com/office/drawing/2014/main" id="{EC2A3DDC-D210-494D-B896-3E21FF62EBC9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79;p38">
                <a:extLst>
                  <a:ext uri="{FF2B5EF4-FFF2-40B4-BE49-F238E27FC236}">
                    <a16:creationId xmlns:a16="http://schemas.microsoft.com/office/drawing/2014/main" id="{75AD0148-A72C-44CD-9529-45F43384E39A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80;p38">
                <a:extLst>
                  <a:ext uri="{FF2B5EF4-FFF2-40B4-BE49-F238E27FC236}">
                    <a16:creationId xmlns:a16="http://schemas.microsoft.com/office/drawing/2014/main" id="{E4808B7B-01B7-453C-B8B6-7FC5FA2C034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81;p38">
                <a:extLst>
                  <a:ext uri="{FF2B5EF4-FFF2-40B4-BE49-F238E27FC236}">
                    <a16:creationId xmlns:a16="http://schemas.microsoft.com/office/drawing/2014/main" id="{B66FF6E4-CEAB-4417-8E2F-EC955144FA6C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82;p38">
                <a:extLst>
                  <a:ext uri="{FF2B5EF4-FFF2-40B4-BE49-F238E27FC236}">
                    <a16:creationId xmlns:a16="http://schemas.microsoft.com/office/drawing/2014/main" id="{BEA30AF2-7EAA-43A2-B2B7-9A4105435DC6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83;p38">
                <a:extLst>
                  <a:ext uri="{FF2B5EF4-FFF2-40B4-BE49-F238E27FC236}">
                    <a16:creationId xmlns:a16="http://schemas.microsoft.com/office/drawing/2014/main" id="{A5593771-EC1D-4597-AD42-71E33DF89F74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84;p38">
                <a:extLst>
                  <a:ext uri="{FF2B5EF4-FFF2-40B4-BE49-F238E27FC236}">
                    <a16:creationId xmlns:a16="http://schemas.microsoft.com/office/drawing/2014/main" id="{4D3F3095-B49C-4C2A-997A-6C22F6BE29F4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85;p38">
                <a:extLst>
                  <a:ext uri="{FF2B5EF4-FFF2-40B4-BE49-F238E27FC236}">
                    <a16:creationId xmlns:a16="http://schemas.microsoft.com/office/drawing/2014/main" id="{52C65EF8-82AD-4604-92FD-FEABC29760D0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86;p38">
                <a:extLst>
                  <a:ext uri="{FF2B5EF4-FFF2-40B4-BE49-F238E27FC236}">
                    <a16:creationId xmlns:a16="http://schemas.microsoft.com/office/drawing/2014/main" id="{E5CB6648-43DD-4AA6-A6D6-640DD3F3DC53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87;p38">
                <a:extLst>
                  <a:ext uri="{FF2B5EF4-FFF2-40B4-BE49-F238E27FC236}">
                    <a16:creationId xmlns:a16="http://schemas.microsoft.com/office/drawing/2014/main" id="{E91ACEB2-CDFB-4D96-A31C-CBF9B2113F8B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88;p38">
                <a:extLst>
                  <a:ext uri="{FF2B5EF4-FFF2-40B4-BE49-F238E27FC236}">
                    <a16:creationId xmlns:a16="http://schemas.microsoft.com/office/drawing/2014/main" id="{A136F00C-E5F8-4A3D-8BD6-430632C44DF8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89;p38">
                <a:extLst>
                  <a:ext uri="{FF2B5EF4-FFF2-40B4-BE49-F238E27FC236}">
                    <a16:creationId xmlns:a16="http://schemas.microsoft.com/office/drawing/2014/main" id="{329E6C60-8BE2-4D78-8620-D92F3C608766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90;p38">
                <a:extLst>
                  <a:ext uri="{FF2B5EF4-FFF2-40B4-BE49-F238E27FC236}">
                    <a16:creationId xmlns:a16="http://schemas.microsoft.com/office/drawing/2014/main" id="{E1684875-1B1E-4D4D-A290-A81B597285BC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91;p38">
                <a:extLst>
                  <a:ext uri="{FF2B5EF4-FFF2-40B4-BE49-F238E27FC236}">
                    <a16:creationId xmlns:a16="http://schemas.microsoft.com/office/drawing/2014/main" id="{F9F0688D-4BE6-45E8-98D4-852197A42F52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92;p38">
                <a:extLst>
                  <a:ext uri="{FF2B5EF4-FFF2-40B4-BE49-F238E27FC236}">
                    <a16:creationId xmlns:a16="http://schemas.microsoft.com/office/drawing/2014/main" id="{3686287A-A74C-4A77-9685-398EC87F1F9A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93;p38">
                <a:extLst>
                  <a:ext uri="{FF2B5EF4-FFF2-40B4-BE49-F238E27FC236}">
                    <a16:creationId xmlns:a16="http://schemas.microsoft.com/office/drawing/2014/main" id="{4AD27B31-4844-4EE3-97AB-D8920A0A897F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94;p38">
                <a:extLst>
                  <a:ext uri="{FF2B5EF4-FFF2-40B4-BE49-F238E27FC236}">
                    <a16:creationId xmlns:a16="http://schemas.microsoft.com/office/drawing/2014/main" id="{4DE112B9-5458-4806-A082-0717E26D2CCB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95;p38">
                <a:extLst>
                  <a:ext uri="{FF2B5EF4-FFF2-40B4-BE49-F238E27FC236}">
                    <a16:creationId xmlns:a16="http://schemas.microsoft.com/office/drawing/2014/main" id="{93A2B810-6C8C-4204-B1E9-96707311EED8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78904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9">
      <a:dk1>
        <a:srgbClr val="5E142A"/>
      </a:dk1>
      <a:lt1>
        <a:srgbClr val="FFEEDD"/>
      </a:lt1>
      <a:dk2>
        <a:srgbClr val="5E142A"/>
      </a:dk2>
      <a:lt2>
        <a:srgbClr val="FFF0E0"/>
      </a:lt2>
      <a:accent1>
        <a:srgbClr val="FFFFFF"/>
      </a:accent1>
      <a:accent2>
        <a:srgbClr val="F28820"/>
      </a:accent2>
      <a:accent3>
        <a:srgbClr val="B04F26"/>
      </a:accent3>
      <a:accent4>
        <a:srgbClr val="FFC822"/>
      </a:accent4>
      <a:accent5>
        <a:srgbClr val="D03934"/>
      </a:accent5>
      <a:accent6>
        <a:srgbClr val="F8B931"/>
      </a:accent6>
      <a:hlink>
        <a:srgbClr val="9E28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05C6764-3426-4FFD-9452-6524D843867D}" vid="{B0F13121-470A-488D-ABCF-547797B7205C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30751</TotalTime>
  <Words>1494</Words>
  <Application>Microsoft Macintosh PowerPoint</Application>
  <PresentationFormat>Widescreen</PresentationFormat>
  <Paragraphs>189</Paragraphs>
  <Slides>40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Bebas Neue</vt:lpstr>
      <vt:lpstr>Calibri</vt:lpstr>
      <vt:lpstr>Livvic</vt:lpstr>
      <vt:lpstr>Open Sans</vt:lpstr>
      <vt:lpstr>Open Sans ExtraBold</vt:lpstr>
      <vt:lpstr>Open Sans Light</vt:lpstr>
      <vt:lpstr>Proxima Nova</vt:lpstr>
      <vt:lpstr>Proxima Nova Semibold</vt:lpstr>
      <vt:lpstr>Roboto</vt:lpstr>
      <vt:lpstr>Roboto Condensed Light</vt:lpstr>
      <vt:lpstr>Roboto Medium</vt:lpstr>
      <vt:lpstr>Theme1</vt:lpstr>
      <vt:lpstr>Slidesgo Final Pages</vt:lpstr>
      <vt:lpstr>How to Build Inclusive Data Experiences And why our data work must be made accessible. Frank Elavsky, Carnegie Mellon University and Fizz Studio</vt:lpstr>
      <vt:lpstr>These slides: tinyurl.com/inclusive_data_experiences</vt:lpstr>
      <vt:lpstr>What do I do?</vt:lpstr>
      <vt:lpstr>Before we begin.</vt:lpstr>
      <vt:lpstr>Some Definitions:</vt:lpstr>
      <vt:lpstr>Is a “Chart” a Data Experience?</vt:lpstr>
      <vt:lpstr>Some materials have more potential, like Text!</vt:lpstr>
      <vt:lpstr>Data is painful. Data Experiences shouldn’t be.</vt:lpstr>
      <vt:lpstr>What is Accessibility (a11y)?</vt:lpstr>
      <vt:lpstr>Disability is  multi-dimensional</vt:lpstr>
      <vt:lpstr>We have all already experienced a disabling limitation at some point in our lives – even if just temporarily or situationally.</vt:lpstr>
      <vt:lpstr>Accessibility is personal for all of us.</vt:lpstr>
      <vt:lpstr>And in tension: The specific barriers that people who live with disabilities face cannot be substituted by our experiences.</vt:lpstr>
      <vt:lpstr>Uncorrected or uncorrectable moderate-severe visual impairment affects ~28% of people globally</vt:lpstr>
      <vt:lpstr>Motor impairment and functional disability (13-15%)</vt:lpstr>
      <vt:lpstr>Cognitive and attention impairment (11-13%)</vt:lpstr>
      <vt:lpstr>Roles Involved in Data Work</vt:lpstr>
      <vt:lpstr>Our problem arises: How can we include people in our work if our tools and environments aren’t accessible to them?</vt:lpstr>
      <vt:lpstr>Are people with disabilities only ever our “audience,” “readers” or “users?”  Why haven’t we made a space for them to be equal coworkers and peers?</vt:lpstr>
      <vt:lpstr>The limited Roles for People With Disabilities</vt:lpstr>
      <vt:lpstr>“My Coworkers are already making charts and graphs, I’d rather meet them there than expect both of us to learn sonification”</vt:lpstr>
      <vt:lpstr>Making my case: Data Representation is already an assistive technology</vt:lpstr>
      <vt:lpstr>Data visualization is a hopeful starting point</vt:lpstr>
      <vt:lpstr>We *could* start elsewhere</vt:lpstr>
      <vt:lpstr>“So, What do I do First?”</vt:lpstr>
      <vt:lpstr>Step 1: Recognize when something is inaccessible You can’t invite co-workers to a space that doesn’t work!</vt:lpstr>
      <vt:lpstr>Evaluation!</vt:lpstr>
      <vt:lpstr>My Prior work: Chartability</vt:lpstr>
      <vt:lpstr>Practice Evaluating Contrast! (5mins) Go to: webaim.org/resources/contrastchecker/</vt:lpstr>
      <vt:lpstr>An Example Data Experience Contrast Evaluation</vt:lpstr>
      <vt:lpstr>Why standards? (part 1/2)</vt:lpstr>
      <vt:lpstr>Why standards? (part 2/2)</vt:lpstr>
      <vt:lpstr>The State of a11y Standards: WCAG</vt:lpstr>
      <vt:lpstr>Practice Using Assistive Technology (5mins) Go to: frankelavsky.github.io/assessing_chart_interactivity/</vt:lpstr>
      <vt:lpstr>Practice Checking Reading level (5mins) Go to: frankelavsky.github.io/assessing_chart_interactivity/</vt:lpstr>
      <vt:lpstr>Final Advice: Make Connections</vt:lpstr>
      <vt:lpstr>What we covered Today</vt:lpstr>
      <vt:lpstr>resources:</vt:lpstr>
      <vt:lpstr>Bonus advice: Work on 1 new skill at a time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Data Visualization on the Web</dc:title>
  <dc:creator>Elavsky, Frank</dc:creator>
  <cp:lastModifiedBy>Frank Josiah Elavsky</cp:lastModifiedBy>
  <cp:revision>494</cp:revision>
  <cp:lastPrinted>2020-05-20T15:59:39Z</cp:lastPrinted>
  <dcterms:created xsi:type="dcterms:W3CDTF">2020-05-04T00:33:10Z</dcterms:created>
  <dcterms:modified xsi:type="dcterms:W3CDTF">2022-04-14T23:24:45Z</dcterms:modified>
</cp:coreProperties>
</file>